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3" r:id="rId9"/>
    <p:sldId id="265" r:id="rId10"/>
    <p:sldId id="266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E7E6E6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11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03E9-83DF-4CB2-AC1D-B0E3C5A56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65BF6-E5D8-4AE8-A181-AFDDC15B57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FCD46B-2E1D-43F3-A396-002BD6BA2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F3C30-6936-4383-BA5A-9D8629BAB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C773A-41B2-4D43-93E0-CBFA8EAC2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23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105A-7FDC-4C56-9CFB-149AD119C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C9985-D4AF-472C-829F-C8B9716C6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5E7CA-9E17-44E7-8C08-F7FE75D8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9A106-47F3-4E2E-BC83-4EB599C20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7935-BB1F-400F-8F96-C8F37C790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49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AB333-32EF-4A5E-8F21-8F893CED0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FC7156-A9DB-4ADF-A3B6-AE1F11C6FA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D6D3F-D4AB-4CF8-8F07-3A759D27D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B3417-A739-4505-8E0B-CDC4EAAC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3CD7A4-3640-44F2-9604-68282AAD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031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8993-48B2-4D3E-95C2-717967DB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745E7-CBC0-4BBB-97DF-2C65DF3DC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175E2-DF80-4DAB-86C4-BBDE5EE22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8AC16F-486E-47A6-B53A-B082EECA5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79BA40-3F3B-408A-A7DD-BC1D5065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40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5E024-2EDD-42BE-A63B-659C16A34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D3510-D0E5-4B2D-A141-1E159A5F61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6F46E-AE6E-433F-AD32-34CC8F353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00F42-2E25-4BCA-88B3-B4B54B5F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BFFC8-9D0C-4BE6-B7FB-AC2A7B2F2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A233-FFEC-473B-BCF9-D3F09DBA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DAF5-DB34-49A5-AF00-AE06CF2D6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C9250-D936-452A-87AF-F7DAEAFB7F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813456-14A1-4EBB-A349-E7FEEC429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C9498-2B94-4577-874D-0737FB89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B95BB-5548-452E-9516-5D283B43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4E07F-8B6C-475F-823E-6252D5FE4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185684-E01C-4E78-BCBE-9EC894E355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E5D7DB-A7AC-42D6-A83D-EEBAA127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112E4-4511-44D6-BAB5-A1397E62F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22948B-2BE3-4F90-B6AE-482A5FBD5C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EAD364-6245-44AA-A8C8-65F730BE4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A2A7FA-FF45-4D79-9F95-A7BD0F2C4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916DE-3A19-4477-BDB4-00012BC0E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97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1B81-5D3E-4F2E-9A8C-4F74A3A31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E2176B-5C5B-45E0-ABB1-F0F4B630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ABE624-07CA-441B-A00C-68512921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4B0D62-EF93-4E74-B7C1-41E813D9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7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8E23A-BE2F-4EED-BEEE-6E385648D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957096-5DB5-498A-940A-9F49BFB90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F6367F-A9D8-4B37-8E45-2BA60D18C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921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9C31-5A12-4656-A7DF-FABD5D469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C07DC-7424-4778-8564-8FD931045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82D1B-B5E9-4F6D-A0EE-0C85CF257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28908C-AA41-4CCD-BAD8-4BE5D57BD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89BB3-2957-46E4-A968-90CDDF0D4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7DAD3-828B-473C-B422-05327133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0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7BA23-8056-4FEC-80C6-C62F2281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EDEE84-174A-41D3-80F8-CE96530A0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DA9CBC-AD9A-4AB6-B062-3EE037EA8C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2FFBC-B759-4021-80B6-C1FCDB481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88A5F-EF22-4F0B-A4E3-7A929A39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9B7DDB-46DC-4D3C-9C57-F48BA22A9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8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8322C0-227F-457D-B2B1-E0610BA3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375DD-AC8C-4E9F-A0C8-A536922BD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E75FA-2A73-4948-8628-C81AA21539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76FC1-49AD-4351-8BF7-F07D0B390221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62B12-10EC-4CBE-B092-1B1177482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77582-B3EB-4F96-BF9E-522650B9E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23150-09C2-41A2-98B8-E44CA8082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78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5.jpg"/><Relationship Id="rId3" Type="http://schemas.openxmlformats.org/officeDocument/2006/relationships/image" Target="../media/image76.jpg"/><Relationship Id="rId7" Type="http://schemas.openxmlformats.org/officeDocument/2006/relationships/image" Target="../media/image79.jpg"/><Relationship Id="rId12" Type="http://schemas.openxmlformats.org/officeDocument/2006/relationships/image" Target="../media/image84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11" Type="http://schemas.openxmlformats.org/officeDocument/2006/relationships/image" Target="../media/image83.jpg"/><Relationship Id="rId5" Type="http://schemas.openxmlformats.org/officeDocument/2006/relationships/image" Target="../media/image72.jpg"/><Relationship Id="rId10" Type="http://schemas.openxmlformats.org/officeDocument/2006/relationships/image" Target="../media/image82.jpg"/><Relationship Id="rId4" Type="http://schemas.openxmlformats.org/officeDocument/2006/relationships/image" Target="../media/image77.jpg"/><Relationship Id="rId9" Type="http://schemas.openxmlformats.org/officeDocument/2006/relationships/image" Target="../media/image8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jp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Relationship Id="rId9" Type="http://schemas.openxmlformats.org/officeDocument/2006/relationships/image" Target="../media/image9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107.jpg"/><Relationship Id="rId3" Type="http://schemas.openxmlformats.org/officeDocument/2006/relationships/image" Target="../media/image95.png"/><Relationship Id="rId7" Type="http://schemas.openxmlformats.org/officeDocument/2006/relationships/image" Target="../media/image101.jpg"/><Relationship Id="rId12" Type="http://schemas.openxmlformats.org/officeDocument/2006/relationships/image" Target="../media/image106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jp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g"/><Relationship Id="rId4" Type="http://schemas.openxmlformats.org/officeDocument/2006/relationships/image" Target="../media/image96.jpg"/><Relationship Id="rId9" Type="http://schemas.openxmlformats.org/officeDocument/2006/relationships/image" Target="../media/image10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jpg"/><Relationship Id="rId5" Type="http://schemas.openxmlformats.org/officeDocument/2006/relationships/image" Target="../media/image111.png"/><Relationship Id="rId4" Type="http://schemas.openxmlformats.org/officeDocument/2006/relationships/image" Target="../media/image11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123.pn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12" Type="http://schemas.openxmlformats.org/officeDocument/2006/relationships/image" Target="../media/image122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jpg"/><Relationship Id="rId11" Type="http://schemas.openxmlformats.org/officeDocument/2006/relationships/image" Target="../media/image121.png"/><Relationship Id="rId5" Type="http://schemas.openxmlformats.org/officeDocument/2006/relationships/image" Target="../media/image116.jpg"/><Relationship Id="rId15" Type="http://schemas.openxmlformats.org/officeDocument/2006/relationships/image" Target="../media/image125.jpg"/><Relationship Id="rId10" Type="http://schemas.openxmlformats.org/officeDocument/2006/relationships/image" Target="../media/image120.png"/><Relationship Id="rId4" Type="http://schemas.openxmlformats.org/officeDocument/2006/relationships/image" Target="../media/image115.jpg"/><Relationship Id="rId9" Type="http://schemas.openxmlformats.org/officeDocument/2006/relationships/image" Target="../media/image119.jpg"/><Relationship Id="rId14" Type="http://schemas.openxmlformats.org/officeDocument/2006/relationships/image" Target="../media/image124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jpg"/><Relationship Id="rId7" Type="http://schemas.openxmlformats.org/officeDocument/2006/relationships/image" Target="../media/image131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12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g"/><Relationship Id="rId13" Type="http://schemas.openxmlformats.org/officeDocument/2006/relationships/image" Target="../media/image149.jpg"/><Relationship Id="rId3" Type="http://schemas.openxmlformats.org/officeDocument/2006/relationships/image" Target="../media/image56.jpg"/><Relationship Id="rId7" Type="http://schemas.openxmlformats.org/officeDocument/2006/relationships/image" Target="../media/image143.png"/><Relationship Id="rId12" Type="http://schemas.openxmlformats.org/officeDocument/2006/relationships/image" Target="../media/image148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jpg"/><Relationship Id="rId11" Type="http://schemas.openxmlformats.org/officeDocument/2006/relationships/image" Target="../media/image147.jpg"/><Relationship Id="rId5" Type="http://schemas.openxmlformats.org/officeDocument/2006/relationships/image" Target="../media/image141.jpg"/><Relationship Id="rId15" Type="http://schemas.openxmlformats.org/officeDocument/2006/relationships/image" Target="../media/image151.jpg"/><Relationship Id="rId10" Type="http://schemas.openxmlformats.org/officeDocument/2006/relationships/image" Target="../media/image146.jpg"/><Relationship Id="rId4" Type="http://schemas.openxmlformats.org/officeDocument/2006/relationships/image" Target="../media/image140.jpg"/><Relationship Id="rId9" Type="http://schemas.openxmlformats.org/officeDocument/2006/relationships/image" Target="../media/image145.jpg"/><Relationship Id="rId14" Type="http://schemas.openxmlformats.org/officeDocument/2006/relationships/image" Target="../media/image1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jpg"/><Relationship Id="rId2" Type="http://schemas.openxmlformats.org/officeDocument/2006/relationships/image" Target="../media/image20.jpg"/><Relationship Id="rId16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jpg"/><Relationship Id="rId5" Type="http://schemas.openxmlformats.org/officeDocument/2006/relationships/image" Target="../media/image23.jpg"/><Relationship Id="rId15" Type="http://schemas.openxmlformats.org/officeDocument/2006/relationships/image" Target="../media/image33.jp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51.jpg"/><Relationship Id="rId18" Type="http://schemas.openxmlformats.org/officeDocument/2006/relationships/image" Target="../media/image5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12" Type="http://schemas.openxmlformats.org/officeDocument/2006/relationships/image" Target="../media/image50.png"/><Relationship Id="rId17" Type="http://schemas.openxmlformats.org/officeDocument/2006/relationships/image" Target="../media/image55.jpg"/><Relationship Id="rId2" Type="http://schemas.openxmlformats.org/officeDocument/2006/relationships/image" Target="../media/image40.jpg"/><Relationship Id="rId16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11" Type="http://schemas.openxmlformats.org/officeDocument/2006/relationships/image" Target="../media/image49.jpg"/><Relationship Id="rId5" Type="http://schemas.openxmlformats.org/officeDocument/2006/relationships/image" Target="../media/image43.jpg"/><Relationship Id="rId15" Type="http://schemas.openxmlformats.org/officeDocument/2006/relationships/image" Target="../media/image53.jpg"/><Relationship Id="rId10" Type="http://schemas.openxmlformats.org/officeDocument/2006/relationships/image" Target="../media/image48.jpg"/><Relationship Id="rId19" Type="http://schemas.openxmlformats.org/officeDocument/2006/relationships/image" Target="../media/image5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11" Type="http://schemas.openxmlformats.org/officeDocument/2006/relationships/image" Target="../media/image67.png"/><Relationship Id="rId5" Type="http://schemas.openxmlformats.org/officeDocument/2006/relationships/image" Target="../media/image6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g"/><Relationship Id="rId4" Type="http://schemas.openxmlformats.org/officeDocument/2006/relationships/image" Target="../media/image7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F33ABE-CB75-4B8C-8DE2-3CECDA22C1D3}"/>
              </a:ext>
            </a:extLst>
          </p:cNvPr>
          <p:cNvSpPr txBox="1"/>
          <p:nvPr/>
        </p:nvSpPr>
        <p:spPr>
          <a:xfrm>
            <a:off x="3111500" y="1658034"/>
            <a:ext cx="517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CHECKPONT CHARLIE(</a:t>
            </a:r>
            <a:r>
              <a:rPr lang="en-US" strike="sngStrike" dirty="0"/>
              <a:t>IBM Cash Register, </a:t>
            </a:r>
            <a:r>
              <a:rPr lang="en-US" strike="sngStrike" dirty="0" err="1"/>
              <a:t>KdWe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FF73AE-6C4F-44E8-93BA-BFB831172B5B}"/>
              </a:ext>
            </a:extLst>
          </p:cNvPr>
          <p:cNvSpPr txBox="1"/>
          <p:nvPr/>
        </p:nvSpPr>
        <p:spPr>
          <a:xfrm>
            <a:off x="3149600" y="2768600"/>
            <a:ext cx="524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RED		</a:t>
            </a:r>
            <a:r>
              <a:rPr lang="en-US" strike="sngStrike" dirty="0" err="1"/>
              <a:t>Shoeffel</a:t>
            </a:r>
            <a:endParaRPr lang="en-US" strike="sngStrike" dirty="0"/>
          </a:p>
          <a:p>
            <a:r>
              <a:rPr lang="en-US" dirty="0"/>
              <a:t>1995 RED 	41.§Theft </a:t>
            </a:r>
            <a:r>
              <a:rPr lang="en-US" dirty="0" err="1"/>
              <a:t>Gorbache</a:t>
            </a:r>
            <a:r>
              <a:rPr lang="en-US" dirty="0"/>
              <a:t>(</a:t>
            </a:r>
            <a:r>
              <a:rPr lang="en-US" dirty="0" err="1"/>
              <a:t>Jodan</a:t>
            </a:r>
            <a:r>
              <a:rPr lang="en-US" dirty="0"/>
              <a:t> T-shirt)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45C7BCB-344A-4342-B8BB-999F20258399}"/>
              </a:ext>
            </a:extLst>
          </p:cNvPr>
          <p:cNvCxnSpPr/>
          <p:nvPr/>
        </p:nvCxnSpPr>
        <p:spPr>
          <a:xfrm>
            <a:off x="3733800" y="2768600"/>
            <a:ext cx="457200" cy="41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32099B-848A-4994-9A2B-62393B592737}"/>
              </a:ext>
            </a:extLst>
          </p:cNvPr>
          <p:cNvCxnSpPr/>
          <p:nvPr/>
        </p:nvCxnSpPr>
        <p:spPr>
          <a:xfrm>
            <a:off x="3860800" y="3091765"/>
            <a:ext cx="419100" cy="35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2A2781-E201-43FD-BF7F-3C1AC790F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0" y="3443070"/>
            <a:ext cx="717550" cy="64633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5DC0E7-FEA6-49CD-819B-6886C0269FB6}"/>
              </a:ext>
            </a:extLst>
          </p:cNvPr>
          <p:cNvCxnSpPr/>
          <p:nvPr/>
        </p:nvCxnSpPr>
        <p:spPr>
          <a:xfrm flipV="1">
            <a:off x="1854200" y="3267417"/>
            <a:ext cx="1584325" cy="1012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6E141B9-198A-4D3D-8195-AE7F2B93C474}"/>
              </a:ext>
            </a:extLst>
          </p:cNvPr>
          <p:cNvSpPr txBox="1"/>
          <p:nvPr/>
        </p:nvSpPr>
        <p:spPr>
          <a:xfrm>
            <a:off x="3162300" y="3662749"/>
            <a:ext cx="575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WW2.WAR.</a:t>
            </a:r>
            <a:r>
              <a:rPr lang="en-US" strike="sngStrike" dirty="0"/>
              <a:t>”Groceries</a:t>
            </a:r>
            <a:r>
              <a:rPr lang="en-US" dirty="0"/>
              <a:t>”</a:t>
            </a:r>
          </a:p>
          <a:p>
            <a:r>
              <a:rPr lang="en-US" dirty="0"/>
              <a:t>MOTIVE: </a:t>
            </a:r>
            <a:r>
              <a:rPr lang="en-US" strike="sngStrike" dirty="0"/>
              <a:t>Gorbachev(Tyson, </a:t>
            </a:r>
            <a:r>
              <a:rPr lang="en-US" strike="sngStrike" dirty="0" err="1"/>
              <a:t>apptice</a:t>
            </a:r>
            <a:r>
              <a:rPr lang="en-US" strike="sngStrike" dirty="0"/>
              <a:t> long blond hair 190lbs 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B60CA0-06D9-4C59-845C-B0F6FD172D3E}"/>
              </a:ext>
            </a:extLst>
          </p:cNvPr>
          <p:cNvSpPr/>
          <p:nvPr/>
        </p:nvSpPr>
        <p:spPr>
          <a:xfrm>
            <a:off x="5443642" y="3244334"/>
            <a:ext cx="1304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strike="sngStrike" dirty="0"/>
              <a:t>”Groceries</a:t>
            </a:r>
            <a:r>
              <a:rPr lang="en-US" dirty="0"/>
              <a:t>”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78B5544-F799-448B-BDC9-79F63920D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85" y="1773924"/>
            <a:ext cx="1628497" cy="12198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E720358-2EAB-4C9F-B321-CC3AF7AC4C48}"/>
              </a:ext>
            </a:extLst>
          </p:cNvPr>
          <p:cNvSpPr/>
          <p:nvPr/>
        </p:nvSpPr>
        <p:spPr>
          <a:xfrm>
            <a:off x="479634" y="1412768"/>
            <a:ext cx="1970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strike="sngStrike" dirty="0"/>
              <a:t>”Groceries</a:t>
            </a:r>
            <a:r>
              <a:rPr lang="en-US" sz="2800" b="1" dirty="0"/>
              <a:t>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73BFBE-D16A-4755-B1FC-59C511D8FCB9}"/>
              </a:ext>
            </a:extLst>
          </p:cNvPr>
          <p:cNvCxnSpPr/>
          <p:nvPr/>
        </p:nvCxnSpPr>
        <p:spPr>
          <a:xfrm flipV="1">
            <a:off x="8623300" y="1773924"/>
            <a:ext cx="2540000" cy="12042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FF516E45-FF2C-4BA4-81B9-8E03362EA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12" y="4792713"/>
            <a:ext cx="889740" cy="5481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2B03-D532-4E0E-ADD6-DEFCEE9F28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112" y="4821893"/>
            <a:ext cx="548182" cy="5481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3C8BD9A-8ABD-49BF-84B0-260E0446E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872" y="4906845"/>
            <a:ext cx="548182" cy="5481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CDE01B-31C1-42CF-864F-B34DB0E10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583" y="4840782"/>
            <a:ext cx="548182" cy="54818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A50E802-6A1E-46DC-B84A-4B67613A537F}"/>
              </a:ext>
            </a:extLst>
          </p:cNvPr>
          <p:cNvSpPr txBox="1"/>
          <p:nvPr/>
        </p:nvSpPr>
        <p:spPr>
          <a:xfrm>
            <a:off x="1041400" y="1935988"/>
            <a:ext cx="113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Sin,§</a:t>
            </a:r>
            <a:r>
              <a:rPr lang="en-US" dirty="0" err="1"/>
              <a:t>Theft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8AE626C-CE22-4EDC-8E72-5AA406B6D0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63" y="4677077"/>
            <a:ext cx="837813" cy="837813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EE95B032-E388-4B79-915D-44C8551F2281}"/>
              </a:ext>
            </a:extLst>
          </p:cNvPr>
          <p:cNvSpPr/>
          <p:nvPr/>
        </p:nvSpPr>
        <p:spPr>
          <a:xfrm>
            <a:off x="3795015" y="4677077"/>
            <a:ext cx="2001750" cy="87808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9634B0-5C82-4304-B5D5-AF855328A0C0}"/>
              </a:ext>
            </a:extLst>
          </p:cNvPr>
          <p:cNvSpPr/>
          <p:nvPr/>
        </p:nvSpPr>
        <p:spPr>
          <a:xfrm>
            <a:off x="6306364" y="4677077"/>
            <a:ext cx="1018448" cy="87808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769813-1BB1-48FD-9E8A-541860677A4C}"/>
              </a:ext>
            </a:extLst>
          </p:cNvPr>
          <p:cNvSpPr txBox="1"/>
          <p:nvPr/>
        </p:nvSpPr>
        <p:spPr>
          <a:xfrm>
            <a:off x="3804869" y="4184055"/>
            <a:ext cx="205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TORT-II.AUSCHWITZ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1B35A82-591A-4D9E-BA7D-9161ED919EA7}"/>
              </a:ext>
            </a:extLst>
          </p:cNvPr>
          <p:cNvSpPr txBox="1"/>
          <p:nvPr/>
        </p:nvSpPr>
        <p:spPr>
          <a:xfrm>
            <a:off x="3205504" y="5559992"/>
            <a:ext cx="329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Snl.</a:t>
            </a:r>
            <a:r>
              <a:rPr lang="en-US" dirty="0" err="1"/>
              <a:t>PENTAGON.VIRTINA.MARY.</a:t>
            </a:r>
            <a:r>
              <a:rPr lang="en-US" strike="sngStrike" dirty="0" err="1"/>
              <a:t>sin</a:t>
            </a:r>
            <a:endParaRPr lang="en-US" strike="sngStrik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F7059E3-A71D-4B76-924E-EB2A6BCB0B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2703" y="5876147"/>
            <a:ext cx="4048125" cy="96202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FAF4CFC-F734-47F5-9FE1-EC311DFB531E}"/>
              </a:ext>
            </a:extLst>
          </p:cNvPr>
          <p:cNvCxnSpPr>
            <a:cxnSpLocks/>
          </p:cNvCxnSpPr>
          <p:nvPr/>
        </p:nvCxnSpPr>
        <p:spPr>
          <a:xfrm>
            <a:off x="3756112" y="6096705"/>
            <a:ext cx="4026294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00AF590B-2405-482C-B1B8-C65E2A358FFF}"/>
              </a:ext>
            </a:extLst>
          </p:cNvPr>
          <p:cNvSpPr/>
          <p:nvPr/>
        </p:nvSpPr>
        <p:spPr>
          <a:xfrm>
            <a:off x="3734282" y="5950724"/>
            <a:ext cx="4048124" cy="878088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6E3-8AB5-4E3C-BA57-C417E8416D97}"/>
              </a:ext>
            </a:extLst>
          </p:cNvPr>
          <p:cNvSpPr txBox="1"/>
          <p:nvPr/>
        </p:nvSpPr>
        <p:spPr>
          <a:xfrm>
            <a:off x="1270504" y="4356446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</a:t>
            </a:r>
            <a:r>
              <a:rPr lang="en-US" dirty="0" err="1"/>
              <a:t>GERMANY.</a:t>
            </a:r>
            <a:r>
              <a:rPr lang="en-US" sz="800" strike="sngStrike" dirty="0" err="1"/>
              <a:t>Geukes.Tyson</a:t>
            </a:r>
            <a:endParaRPr lang="en-US" sz="800" strike="sngStrik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7F2836B-F019-44B1-B1FF-E9CF84BECFEF}"/>
              </a:ext>
            </a:extLst>
          </p:cNvPr>
          <p:cNvSpPr txBox="1"/>
          <p:nvPr/>
        </p:nvSpPr>
        <p:spPr>
          <a:xfrm>
            <a:off x="479634" y="1244600"/>
            <a:ext cx="288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ATOMICLOCI(</a:t>
            </a:r>
            <a:r>
              <a:rPr lang="en-US" strike="sngStrike" dirty="0" err="1"/>
              <a:t>ghoe</a:t>
            </a:r>
            <a:r>
              <a:rPr lang="en-US" strike="sngStrike" dirty="0"/>
              <a:t>(Tyson.int</a:t>
            </a:r>
            <a:r>
              <a:rPr lang="en-US" dirty="0"/>
              <a:t>)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7F01517-FF62-4A82-9653-FBF3C7CA0D78}"/>
              </a:ext>
            </a:extLst>
          </p:cNvPr>
          <p:cNvCxnSpPr/>
          <p:nvPr/>
        </p:nvCxnSpPr>
        <p:spPr>
          <a:xfrm>
            <a:off x="6096000" y="3244334"/>
            <a:ext cx="23033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841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B319AB9D-4CB5-4BB3-BB05-D06829A60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88" y="4389092"/>
            <a:ext cx="910690" cy="91069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D83D84B-AABB-4E69-AC4A-E4401575A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998" y="1254002"/>
            <a:ext cx="2377129" cy="133564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2A9A152-30B1-4909-A021-4870A14D7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400" y="1317049"/>
            <a:ext cx="1523266" cy="11409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779EE-4B66-41B7-9A79-B09035F4B62E}"/>
              </a:ext>
            </a:extLst>
          </p:cNvPr>
          <p:cNvSpPr txBox="1"/>
          <p:nvPr/>
        </p:nvSpPr>
        <p:spPr>
          <a:xfrm>
            <a:off x="584200" y="1587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91B97D-D6CE-4C42-904A-B5D3DA830E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6" y="2314576"/>
            <a:ext cx="2466975" cy="1847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21F56-B26B-4238-80F7-464EFDAD0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92" y="2700338"/>
            <a:ext cx="922245" cy="1385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66807E-DC18-4B35-987F-07187C7BC2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0338"/>
            <a:ext cx="1951963" cy="14620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D52B8B0-9CBB-4503-82DC-CD48E09F7A7A}"/>
              </a:ext>
            </a:extLst>
          </p:cNvPr>
          <p:cNvSpPr/>
          <p:nvPr/>
        </p:nvSpPr>
        <p:spPr>
          <a:xfrm>
            <a:off x="4229100" y="2806700"/>
            <a:ext cx="5943600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Heart 19">
            <a:extLst>
              <a:ext uri="{FF2B5EF4-FFF2-40B4-BE49-F238E27FC236}">
                <a16:creationId xmlns:a16="http://schemas.microsoft.com/office/drawing/2014/main" id="{51560AB7-77C9-4811-92C8-458A090CB78A}"/>
              </a:ext>
            </a:extLst>
          </p:cNvPr>
          <p:cNvSpPr/>
          <p:nvPr/>
        </p:nvSpPr>
        <p:spPr>
          <a:xfrm>
            <a:off x="774700" y="4654550"/>
            <a:ext cx="1841500" cy="158115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6BF354-B239-4D29-9FC4-9A9FC4FB6647}"/>
              </a:ext>
            </a:extLst>
          </p:cNvPr>
          <p:cNvSpPr txBox="1"/>
          <p:nvPr/>
        </p:nvSpPr>
        <p:spPr>
          <a:xfrm>
            <a:off x="5854700" y="4546600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6:04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8A0446-4761-4938-9107-D6496D7125D0}"/>
              </a:ext>
            </a:extLst>
          </p:cNvPr>
          <p:cNvCxnSpPr/>
          <p:nvPr/>
        </p:nvCxnSpPr>
        <p:spPr>
          <a:xfrm flipV="1">
            <a:off x="7623518" y="5270500"/>
            <a:ext cx="1672881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6217884-15AB-4994-9B74-3AF17C3038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12" y="4485052"/>
            <a:ext cx="1291887" cy="94312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E7ECCA3-D437-4E12-A07C-6388F59923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650" y="5327650"/>
            <a:ext cx="884464" cy="495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046FBF8-5D1E-4D84-BEEC-4D4EA762A7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295" y="5300106"/>
            <a:ext cx="561613" cy="5641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E7B59A1-7EA9-454C-8636-4BF6E495236C}"/>
              </a:ext>
            </a:extLst>
          </p:cNvPr>
          <p:cNvSpPr/>
          <p:nvPr/>
        </p:nvSpPr>
        <p:spPr>
          <a:xfrm>
            <a:off x="7738934" y="4631270"/>
            <a:ext cx="2702255" cy="6685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1CD8DC9-C578-45ED-BBC7-7AEB4B6FABF9}"/>
              </a:ext>
            </a:extLst>
          </p:cNvPr>
          <p:cNvSpPr/>
          <p:nvPr/>
        </p:nvSpPr>
        <p:spPr>
          <a:xfrm>
            <a:off x="7813344" y="5788906"/>
            <a:ext cx="2702255" cy="5016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2A9A8D-BB3A-4104-881B-4F7CB19F0BC3}"/>
              </a:ext>
            </a:extLst>
          </p:cNvPr>
          <p:cNvSpPr/>
          <p:nvPr/>
        </p:nvSpPr>
        <p:spPr>
          <a:xfrm>
            <a:off x="5962651" y="5418653"/>
            <a:ext cx="1657348" cy="33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A70651-1696-4ABB-B60C-6A7D97514F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29" y="1374818"/>
            <a:ext cx="774608" cy="1164028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4F58804-07E8-427A-A144-B104DD965A58}"/>
              </a:ext>
            </a:extLst>
          </p:cNvPr>
          <p:cNvSpPr/>
          <p:nvPr/>
        </p:nvSpPr>
        <p:spPr>
          <a:xfrm>
            <a:off x="4277301" y="1422400"/>
            <a:ext cx="3634799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E3169EF8-A4B6-48D2-8D15-124348F3D9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721" y="1258454"/>
            <a:ext cx="906149" cy="134937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12AF740-6F74-4724-9310-9A08C70B62C3}"/>
              </a:ext>
            </a:extLst>
          </p:cNvPr>
          <p:cNvSpPr/>
          <p:nvPr/>
        </p:nvSpPr>
        <p:spPr>
          <a:xfrm>
            <a:off x="8219328" y="1394856"/>
            <a:ext cx="3634799" cy="10668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572C33E-0294-4B88-82AD-D77553ACDE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029" y="4301588"/>
            <a:ext cx="1071563" cy="107156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2DE2E7F-5157-4C50-B23E-570ED6DBB178}"/>
              </a:ext>
            </a:extLst>
          </p:cNvPr>
          <p:cNvSpPr/>
          <p:nvPr/>
        </p:nvSpPr>
        <p:spPr>
          <a:xfrm>
            <a:off x="3567493" y="4466170"/>
            <a:ext cx="2395157" cy="8043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8F08FB1-9055-496D-923A-BB7E2876047D}"/>
              </a:ext>
            </a:extLst>
          </p:cNvPr>
          <p:cNvSpPr txBox="1"/>
          <p:nvPr/>
        </p:nvSpPr>
        <p:spPr>
          <a:xfrm>
            <a:off x="3124200" y="3689350"/>
            <a:ext cx="52480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HOMICDIE:JESUE.IPX(3x).</a:t>
            </a:r>
            <a:r>
              <a:rPr lang="en-US" dirty="0" err="1"/>
              <a:t>ghoeh</a:t>
            </a:r>
            <a:r>
              <a:rPr lang="en-US" dirty="0"/>
              <a:t>(</a:t>
            </a:r>
            <a:r>
              <a:rPr lang="en-US" dirty="0" err="1"/>
              <a:t>michealback,Unimog</a:t>
            </a:r>
            <a:r>
              <a:rPr lang="en-US" dirty="0"/>
              <a:t>)</a:t>
            </a:r>
          </a:p>
          <a:p>
            <a:r>
              <a:rPr lang="en-US" dirty="0"/>
              <a:t>IPX, HOMICE:JSUE(</a:t>
            </a:r>
            <a:r>
              <a:rPr lang="en-US" dirty="0" err="1"/>
              <a:t>lutz</a:t>
            </a:r>
            <a:r>
              <a:rPr lang="en-US" dirty="0"/>
              <a:t>)</a:t>
            </a:r>
          </a:p>
          <a:p>
            <a:r>
              <a:rPr lang="en-US" dirty="0"/>
              <a:t>MITLITY Lovelace</a:t>
            </a:r>
          </a:p>
          <a:p>
            <a:r>
              <a:rPr lang="en-US" dirty="0"/>
              <a:t>IPX</a:t>
            </a:r>
          </a:p>
          <a:p>
            <a:r>
              <a:rPr lang="en-US" sz="800" strike="sngStrike" dirty="0" err="1"/>
              <a:t>App.touch.greensmpls.chrils.ventrura</a:t>
            </a:r>
            <a:endParaRPr lang="en-US" sz="800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30E9A3-CEC5-4275-9187-836E93E01B6E}"/>
              </a:ext>
            </a:extLst>
          </p:cNvPr>
          <p:cNvSpPr txBox="1"/>
          <p:nvPr/>
        </p:nvSpPr>
        <p:spPr>
          <a:xfrm>
            <a:off x="4293575" y="4621925"/>
            <a:ext cx="1295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Missed the </a:t>
            </a:r>
            <a:r>
              <a:rPr lang="en-US" sz="800" strike="sngStrike" dirty="0" err="1"/>
              <a:t>bus,wiggi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wack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7148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0904DC8-BAD2-474A-945C-F308289CCBA7}"/>
              </a:ext>
            </a:extLst>
          </p:cNvPr>
          <p:cNvCxnSpPr/>
          <p:nvPr/>
        </p:nvCxnSpPr>
        <p:spPr>
          <a:xfrm>
            <a:off x="4433109" y="1351388"/>
            <a:ext cx="16578" cy="515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D1C4C40-94A7-4F04-B2F8-5C3FBDAF7133}"/>
              </a:ext>
            </a:extLst>
          </p:cNvPr>
          <p:cNvSpPr/>
          <p:nvPr/>
        </p:nvSpPr>
        <p:spPr>
          <a:xfrm>
            <a:off x="535420" y="1487100"/>
            <a:ext cx="31630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1990 December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89F1AE-B342-4811-B5F0-715BECDF8595}"/>
              </a:ext>
            </a:extLst>
          </p:cNvPr>
          <p:cNvSpPr txBox="1"/>
          <p:nvPr/>
        </p:nvSpPr>
        <p:spPr>
          <a:xfrm>
            <a:off x="1244600" y="5537064"/>
            <a:ext cx="2297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Sirences</a:t>
            </a:r>
            <a:r>
              <a:rPr lang="en-US" dirty="0"/>
              <a:t>: 5:39PM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A4F6AC-BF00-4E92-8657-D2262EF13F61}"/>
              </a:ext>
            </a:extLst>
          </p:cNvPr>
          <p:cNvSpPr/>
          <p:nvPr/>
        </p:nvSpPr>
        <p:spPr>
          <a:xfrm>
            <a:off x="5637409" y="2559566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japanese</a:t>
            </a:r>
            <a:r>
              <a:rPr lang="en-US" dirty="0"/>
              <a:t> super </a:t>
            </a:r>
            <a:r>
              <a:rPr lang="en-US" dirty="0" err="1"/>
              <a:t>mario</a:t>
            </a:r>
            <a:r>
              <a:rPr lang="en-US" dirty="0"/>
              <a:t> 1990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C7822-40F3-4657-A110-D3CC2B43E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3429000"/>
            <a:ext cx="2819400" cy="1619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5A0733C-DE49-4B79-870B-407AB789C5D3}"/>
              </a:ext>
            </a:extLst>
          </p:cNvPr>
          <p:cNvSpPr txBox="1"/>
          <p:nvPr/>
        </p:nvSpPr>
        <p:spPr>
          <a:xfrm>
            <a:off x="5539494" y="3158910"/>
            <a:ext cx="258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JOHN(</a:t>
            </a:r>
            <a:r>
              <a:rPr lang="en-US" strike="sngStrike" dirty="0"/>
              <a:t>Neo Geo): !</a:t>
            </a:r>
            <a:r>
              <a:rPr lang="en-US" strike="sngStrike" dirty="0" err="1"/>
              <a:t>recyling</a:t>
            </a:r>
            <a:endParaRPr lang="en-US" strike="sngStrik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D0CD4CE-12F8-4094-94E8-CFF332440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0" y="3111679"/>
            <a:ext cx="2552700" cy="179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0C3E35-21F6-41DB-B045-26C888143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900" y="5048250"/>
            <a:ext cx="2453572" cy="13740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599532A-697B-495D-92DB-881D511C7FB2}"/>
              </a:ext>
            </a:extLst>
          </p:cNvPr>
          <p:cNvCxnSpPr/>
          <p:nvPr/>
        </p:nvCxnSpPr>
        <p:spPr>
          <a:xfrm flipV="1">
            <a:off x="8699500" y="2559566"/>
            <a:ext cx="3289300" cy="22029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7E36D09-398B-4966-B6B9-B8F1A1BF5180}"/>
              </a:ext>
            </a:extLst>
          </p:cNvPr>
          <p:cNvCxnSpPr/>
          <p:nvPr/>
        </p:nvCxnSpPr>
        <p:spPr>
          <a:xfrm flipV="1">
            <a:off x="8191500" y="5232758"/>
            <a:ext cx="3780722" cy="99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03345F0-3A71-436B-B112-074B19557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69" y="2475618"/>
            <a:ext cx="525462" cy="52546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C883575-CAAD-49B8-9B83-C9D490E9CB57}"/>
              </a:ext>
            </a:extLst>
          </p:cNvPr>
          <p:cNvCxnSpPr/>
          <p:nvPr/>
        </p:nvCxnSpPr>
        <p:spPr>
          <a:xfrm>
            <a:off x="5435600" y="2744232"/>
            <a:ext cx="3911600" cy="3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BEE5A0A-4228-4B06-8A39-ED7470AAE2A8}"/>
              </a:ext>
            </a:extLst>
          </p:cNvPr>
          <p:cNvCxnSpPr/>
          <p:nvPr/>
        </p:nvCxnSpPr>
        <p:spPr>
          <a:xfrm flipV="1">
            <a:off x="5637409" y="3856921"/>
            <a:ext cx="2935091" cy="1045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12A04D06-46F6-4F22-8AC3-3ECF7C3D61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687" y="3076909"/>
            <a:ext cx="800000" cy="53333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9241DE8-6D19-448C-840D-A70DD6A96A29}"/>
              </a:ext>
            </a:extLst>
          </p:cNvPr>
          <p:cNvSpPr txBox="1"/>
          <p:nvPr/>
        </p:nvSpPr>
        <p:spPr>
          <a:xfrm>
            <a:off x="10505702" y="1322179"/>
            <a:ext cx="148309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Hudson Court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133D42-B8A1-40A3-A79B-FF39C18078B2}"/>
              </a:ext>
            </a:extLst>
          </p:cNvPr>
          <p:cNvSpPr txBox="1"/>
          <p:nvPr/>
        </p:nvSpPr>
        <p:spPr>
          <a:xfrm>
            <a:off x="4614787" y="6046927"/>
            <a:ext cx="6031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Origin: Salem[1] or </a:t>
            </a:r>
            <a:r>
              <a:rPr lang="en-US" dirty="0" err="1"/>
              <a:t>Sadam</a:t>
            </a:r>
            <a:r>
              <a:rPr lang="en-US" dirty="0"/>
              <a:t> 1 is unknown</a:t>
            </a:r>
          </a:p>
          <a:p>
            <a:r>
              <a:rPr lang="en-US" b="1" dirty="0"/>
              <a:t>	IMPORTANT: </a:t>
            </a:r>
            <a:r>
              <a:rPr lang="en-US" dirty="0"/>
              <a:t>41.ATOMCLOIC(</a:t>
            </a:r>
            <a:r>
              <a:rPr lang="en-US" sz="800" strike="sngStrike" dirty="0"/>
              <a:t>Soul </a:t>
            </a:r>
            <a:r>
              <a:rPr lang="en-US" sz="800" strike="sngStrike" dirty="0" err="1"/>
              <a:t>Aysmolu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runawaytrain</a:t>
            </a:r>
            <a:r>
              <a:rPr lang="en-US" sz="800" strike="sngStrike" dirty="0"/>
              <a:t> with </a:t>
            </a:r>
            <a:r>
              <a:rPr lang="en-US" sz="800" strike="sngStrike" dirty="0" err="1"/>
              <a:t>salem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sadam</a:t>
            </a:r>
            <a:r>
              <a:rPr lang="en-US" sz="800" strike="sngStrike" dirty="0"/>
              <a:t>[o]?</a:t>
            </a:r>
            <a:r>
              <a:rPr lang="en-US" dirty="0"/>
              <a:t>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BF3D31F-1D22-4A9F-8110-CBED4189B5DF}"/>
              </a:ext>
            </a:extLst>
          </p:cNvPr>
          <p:cNvCxnSpPr/>
          <p:nvPr/>
        </p:nvCxnSpPr>
        <p:spPr>
          <a:xfrm flipH="1">
            <a:off x="5376687" y="6223000"/>
            <a:ext cx="31958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CCF9C2-0BB7-4324-8179-4DF0A05B2EDC}"/>
              </a:ext>
            </a:extLst>
          </p:cNvPr>
          <p:cNvCxnSpPr/>
          <p:nvPr/>
        </p:nvCxnSpPr>
        <p:spPr>
          <a:xfrm>
            <a:off x="4614787" y="6046927"/>
            <a:ext cx="761900" cy="17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2E500CE6-5C7A-41AF-BC2D-565F044D1E39}"/>
              </a:ext>
            </a:extLst>
          </p:cNvPr>
          <p:cNvSpPr/>
          <p:nvPr/>
        </p:nvSpPr>
        <p:spPr>
          <a:xfrm>
            <a:off x="5092700" y="5735250"/>
            <a:ext cx="712166" cy="6092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/>
              <a:t>J5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A1EDB2-CECB-40FB-964A-A2C69A5898F6}"/>
              </a:ext>
            </a:extLst>
          </p:cNvPr>
          <p:cNvSpPr/>
          <p:nvPr/>
        </p:nvSpPr>
        <p:spPr>
          <a:xfrm>
            <a:off x="5539494" y="5653250"/>
            <a:ext cx="695588" cy="44824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99A9CD-CCD6-451E-8846-EAFA7BB0392C}"/>
              </a:ext>
            </a:extLst>
          </p:cNvPr>
          <p:cNvSpPr txBox="1"/>
          <p:nvPr/>
        </p:nvSpPr>
        <p:spPr>
          <a:xfrm>
            <a:off x="2209800" y="6223000"/>
            <a:ext cx="212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</a:t>
            </a:r>
            <a:r>
              <a:rPr lang="en-US" dirty="0" err="1"/>
              <a:t>Sirent</a:t>
            </a:r>
            <a:r>
              <a:rPr lang="en-US" dirty="0"/>
              <a:t> 5:44PM</a:t>
            </a:r>
          </a:p>
        </p:txBody>
      </p:sp>
    </p:spTree>
    <p:extLst>
      <p:ext uri="{BB962C8B-B14F-4D97-AF65-F5344CB8AC3E}">
        <p14:creationId xmlns:p14="http://schemas.microsoft.com/office/powerpoint/2010/main" val="255664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8A0446-4761-4938-9107-D6496D7125D0}"/>
              </a:ext>
            </a:extLst>
          </p:cNvPr>
          <p:cNvCxnSpPr>
            <a:cxnSpLocks/>
          </p:cNvCxnSpPr>
          <p:nvPr/>
        </p:nvCxnSpPr>
        <p:spPr>
          <a:xfrm>
            <a:off x="764553" y="3987800"/>
            <a:ext cx="10627347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5262F0-2FE7-4A42-A0B7-EB25B36CCDA4}"/>
              </a:ext>
            </a:extLst>
          </p:cNvPr>
          <p:cNvSpPr txBox="1"/>
          <p:nvPr/>
        </p:nvSpPr>
        <p:spPr>
          <a:xfrm>
            <a:off x="6692900" y="2501900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Utility Game?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AF031E-BB0E-482E-8E23-9CB0FA23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1974330"/>
            <a:ext cx="1144587" cy="129647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58B6C8-9CFD-435E-B430-7424D3623F2B}"/>
              </a:ext>
            </a:extLst>
          </p:cNvPr>
          <p:cNvCxnSpPr/>
          <p:nvPr/>
        </p:nvCxnSpPr>
        <p:spPr>
          <a:xfrm flipV="1">
            <a:off x="764553" y="1524000"/>
            <a:ext cx="3629647" cy="1746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150DC5C-1858-4194-A451-A70844CC9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530" y="4551363"/>
            <a:ext cx="2095500" cy="1828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126E13-876E-44DE-B00B-27FACE4B2B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547" y="4465638"/>
            <a:ext cx="2286000" cy="2000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2C55356-78DF-420D-AB54-1759E26FB3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4495800"/>
            <a:ext cx="2724150" cy="167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99D6EE1-F38D-4DE6-90AF-2CA291FB9B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102" y="4220607"/>
            <a:ext cx="1078090" cy="233100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2DD3A69-BD93-46A9-B4B0-EFDC223D3ADA}"/>
              </a:ext>
            </a:extLst>
          </p:cNvPr>
          <p:cNvSpPr txBox="1"/>
          <p:nvPr/>
        </p:nvSpPr>
        <p:spPr>
          <a:xfrm>
            <a:off x="3060700" y="4793695"/>
            <a:ext cx="111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WEAPON:</a:t>
            </a:r>
          </a:p>
          <a:p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C1A5E3F-ADB4-4CEE-87F6-5B9B4E5FF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2115" y="4206626"/>
            <a:ext cx="457143" cy="4571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812EF24-46B2-498D-A8B1-EACB420D5F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788" y="5328876"/>
            <a:ext cx="1555816" cy="87937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E05F587-EBC9-4A4A-BCC7-03A7755E3EF0}"/>
              </a:ext>
            </a:extLst>
          </p:cNvPr>
          <p:cNvCxnSpPr/>
          <p:nvPr/>
        </p:nvCxnSpPr>
        <p:spPr>
          <a:xfrm flipV="1">
            <a:off x="2579376" y="5768563"/>
            <a:ext cx="1038880" cy="30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22030E81-F899-4D0A-A556-8BA4F4410E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41" y="4157855"/>
            <a:ext cx="640058" cy="47942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6090D1A-8FFB-4E0E-BC49-20831F8F13FF}"/>
              </a:ext>
            </a:extLst>
          </p:cNvPr>
          <p:cNvSpPr/>
          <p:nvPr/>
        </p:nvSpPr>
        <p:spPr>
          <a:xfrm>
            <a:off x="697918" y="4394201"/>
            <a:ext cx="11405112" cy="1676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2F528F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626D7CF-8EC0-45D1-B5A9-2B3D30B13BE8}"/>
              </a:ext>
            </a:extLst>
          </p:cNvPr>
          <p:cNvSpPr/>
          <p:nvPr/>
        </p:nvSpPr>
        <p:spPr>
          <a:xfrm>
            <a:off x="764553" y="1865119"/>
            <a:ext cx="11405112" cy="1676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2F528F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1CF0790-783B-4595-BEFC-0CAA11E0241B}"/>
              </a:ext>
            </a:extLst>
          </p:cNvPr>
          <p:cNvSpPr txBox="1"/>
          <p:nvPr/>
        </p:nvSpPr>
        <p:spPr>
          <a:xfrm>
            <a:off x="1322876" y="4981270"/>
            <a:ext cx="2131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41.INT.</a:t>
            </a:r>
            <a:r>
              <a:rPr lang="en-US" strike="sngStrike" dirty="0"/>
              <a:t>Ghohe(Tyson)</a:t>
            </a:r>
          </a:p>
        </p:txBody>
      </p:sp>
    </p:spTree>
    <p:extLst>
      <p:ext uri="{BB962C8B-B14F-4D97-AF65-F5344CB8AC3E}">
        <p14:creationId xmlns:p14="http://schemas.microsoft.com/office/powerpoint/2010/main" val="280393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7CDD0F-FEFA-402D-8B80-2097BD89C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502" y="5044043"/>
            <a:ext cx="1504950" cy="8477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B0A108-FB23-4935-AF47-5506C1C38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692" y="5044043"/>
            <a:ext cx="887385" cy="8873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037B79-AD23-4BB2-9532-3D4497E5A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25" y="5128254"/>
            <a:ext cx="555984" cy="3142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D35063-57FF-45A5-AFCB-0FAB79E3F7AF}"/>
              </a:ext>
            </a:extLst>
          </p:cNvPr>
          <p:cNvCxnSpPr/>
          <p:nvPr/>
        </p:nvCxnSpPr>
        <p:spPr>
          <a:xfrm>
            <a:off x="3067677" y="5044043"/>
            <a:ext cx="4533900" cy="887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8FCB9F4-6E1B-4CFE-900D-67166D290B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5" y="5044043"/>
            <a:ext cx="876300" cy="876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99D657-027B-480B-A0BE-E87CDF2BAC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679" y="4982658"/>
            <a:ext cx="1513795" cy="8477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D35337-278F-4E5B-B339-5F900BD3A3A2}"/>
              </a:ext>
            </a:extLst>
          </p:cNvPr>
          <p:cNvSpPr txBox="1"/>
          <p:nvPr/>
        </p:nvSpPr>
        <p:spPr>
          <a:xfrm>
            <a:off x="622374" y="6369606"/>
            <a:ext cx="2203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</a:t>
            </a:r>
            <a:r>
              <a:rPr lang="en-US" dirty="0" err="1"/>
              <a:t>Sirnes</a:t>
            </a:r>
            <a:r>
              <a:rPr lang="en-US" dirty="0"/>
              <a:t>: 6:43PM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2DCDD9-23CC-4244-B6C6-7573364C4DAF}"/>
              </a:ext>
            </a:extLst>
          </p:cNvPr>
          <p:cNvSpPr txBox="1"/>
          <p:nvPr/>
        </p:nvSpPr>
        <p:spPr>
          <a:xfrm>
            <a:off x="461775" y="43407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8B1B8A-E7E4-4F11-A957-90907B4B218C}"/>
              </a:ext>
            </a:extLst>
          </p:cNvPr>
          <p:cNvSpPr txBox="1"/>
          <p:nvPr/>
        </p:nvSpPr>
        <p:spPr>
          <a:xfrm>
            <a:off x="9778951" y="4300188"/>
            <a:ext cx="1694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!HOMCEI:BILL</a:t>
            </a:r>
          </a:p>
          <a:p>
            <a:r>
              <a:rPr lang="en-US" dirty="0"/>
              <a:t>MLITIARY.LARRY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0E4133-D3C0-41FC-BC11-7C0F1806F48A}"/>
              </a:ext>
            </a:extLst>
          </p:cNvPr>
          <p:cNvSpPr txBox="1"/>
          <p:nvPr/>
        </p:nvSpPr>
        <p:spPr>
          <a:xfrm>
            <a:off x="9774043" y="4051163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1994-6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EFF671-DA99-4B3A-8C52-826E9EF3B800}"/>
              </a:ext>
            </a:extLst>
          </p:cNvPr>
          <p:cNvCxnSpPr/>
          <p:nvPr/>
        </p:nvCxnSpPr>
        <p:spPr>
          <a:xfrm>
            <a:off x="6595309" y="4883706"/>
            <a:ext cx="2441368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3BD0ED-BA33-4BB1-B0DD-30E82F33E98F}"/>
              </a:ext>
            </a:extLst>
          </p:cNvPr>
          <p:cNvCxnSpPr/>
          <p:nvPr/>
        </p:nvCxnSpPr>
        <p:spPr>
          <a:xfrm>
            <a:off x="4793393" y="4753530"/>
            <a:ext cx="2441368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103EF1-3327-4C38-B3C1-99163C72E2C1}"/>
              </a:ext>
            </a:extLst>
          </p:cNvPr>
          <p:cNvCxnSpPr/>
          <p:nvPr/>
        </p:nvCxnSpPr>
        <p:spPr>
          <a:xfrm>
            <a:off x="2943964" y="4883706"/>
            <a:ext cx="2441368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6C257056-059B-4198-A145-B8622E3D4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179" y="5015467"/>
            <a:ext cx="1513796" cy="8477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E0E8C8B-DE9D-4308-859C-0795F3DFF1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95" y="5102781"/>
            <a:ext cx="1209675" cy="9334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1E9F6C0-FC5E-450D-8241-C735F74148F0}"/>
              </a:ext>
            </a:extLst>
          </p:cNvPr>
          <p:cNvCxnSpPr>
            <a:cxnSpLocks/>
          </p:cNvCxnSpPr>
          <p:nvPr/>
        </p:nvCxnSpPr>
        <p:spPr>
          <a:xfrm>
            <a:off x="272030" y="4912281"/>
            <a:ext cx="2903728" cy="1080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FE476DEB-CD46-4564-B664-706D700D11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2" y="1463953"/>
            <a:ext cx="1800225" cy="25336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5741BCC-22C1-40A4-8995-1764CA8062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06" y="2435502"/>
            <a:ext cx="1485594" cy="111276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9079627-D83F-4D6A-80C9-C078B071ED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63" y="2435502"/>
            <a:ext cx="1530205" cy="114617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533EBB9-AD32-41B2-BCAB-3D44413DB986}"/>
              </a:ext>
            </a:extLst>
          </p:cNvPr>
          <p:cNvSpPr txBox="1"/>
          <p:nvPr/>
        </p:nvSpPr>
        <p:spPr>
          <a:xfrm>
            <a:off x="11138204" y="4834869"/>
            <a:ext cx="1403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Rui</a:t>
            </a:r>
          </a:p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  <a:p>
            <a:r>
              <a:rPr lang="en-US" dirty="0"/>
              <a:t>CAMP DAVID</a:t>
            </a:r>
          </a:p>
          <a:p>
            <a:r>
              <a:rPr lang="en-US" strike="sngStrike" dirty="0" err="1"/>
              <a:t>eros</a:t>
            </a:r>
            <a:endParaRPr lang="en-US" strike="sngStrike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7CCFEE1-F9D6-40DC-92E7-568E8FAB007C}"/>
              </a:ext>
            </a:extLst>
          </p:cNvPr>
          <p:cNvSpPr txBox="1"/>
          <p:nvPr/>
        </p:nvSpPr>
        <p:spPr>
          <a:xfrm>
            <a:off x="11437260" y="4874736"/>
            <a:ext cx="110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(Bill copy)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F6AC2F-5079-4136-A2DC-A2FF2EF5CB23}"/>
              </a:ext>
            </a:extLst>
          </p:cNvPr>
          <p:cNvSpPr txBox="1"/>
          <p:nvPr/>
        </p:nvSpPr>
        <p:spPr>
          <a:xfrm>
            <a:off x="8626894" y="44269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22F7FB-D786-4B95-8679-C4175B70E544}"/>
              </a:ext>
            </a:extLst>
          </p:cNvPr>
          <p:cNvSpPr txBox="1"/>
          <p:nvPr/>
        </p:nvSpPr>
        <p:spPr>
          <a:xfrm>
            <a:off x="7010400" y="44915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F9508A8-0FAB-4444-B34C-3886515F4176}"/>
              </a:ext>
            </a:extLst>
          </p:cNvPr>
          <p:cNvSpPr txBox="1"/>
          <p:nvPr/>
        </p:nvSpPr>
        <p:spPr>
          <a:xfrm>
            <a:off x="4894592" y="43407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0ED09E1-B6C8-450A-AF7C-5723408105CF}"/>
              </a:ext>
            </a:extLst>
          </p:cNvPr>
          <p:cNvSpPr txBox="1"/>
          <p:nvPr/>
        </p:nvSpPr>
        <p:spPr>
          <a:xfrm>
            <a:off x="3656143" y="43011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4184336-957B-49F4-B4D1-12AB20D46D27}"/>
              </a:ext>
            </a:extLst>
          </p:cNvPr>
          <p:cNvSpPr txBox="1"/>
          <p:nvPr/>
        </p:nvSpPr>
        <p:spPr>
          <a:xfrm>
            <a:off x="1760482" y="44286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DF58FCB-DF7B-43E9-9698-7289D51519BD}"/>
              </a:ext>
            </a:extLst>
          </p:cNvPr>
          <p:cNvCxnSpPr/>
          <p:nvPr/>
        </p:nvCxnSpPr>
        <p:spPr>
          <a:xfrm>
            <a:off x="272030" y="4070628"/>
            <a:ext cx="11919970" cy="3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F47C185-CD04-402D-A413-BE96E71ABBD0}"/>
              </a:ext>
            </a:extLst>
          </p:cNvPr>
          <p:cNvSpPr txBox="1"/>
          <p:nvPr/>
        </p:nvSpPr>
        <p:spPr>
          <a:xfrm>
            <a:off x="412538" y="4098727"/>
            <a:ext cx="5197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41.nonPolcieStrekcrimefight.</a:t>
            </a:r>
            <a:r>
              <a:rPr lang="en-US" b="1" strike="sngStrike" dirty="0"/>
              <a:t>GENENTECH.FACEBOOK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A07426E-E422-4E23-BD56-361AE27C8CDF}"/>
              </a:ext>
            </a:extLst>
          </p:cNvPr>
          <p:cNvCxnSpPr/>
          <p:nvPr/>
        </p:nvCxnSpPr>
        <p:spPr>
          <a:xfrm flipV="1">
            <a:off x="461775" y="4364037"/>
            <a:ext cx="9024453" cy="2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F6418A0-AB0D-46A2-A6A0-55321E88E9AC}"/>
              </a:ext>
            </a:extLst>
          </p:cNvPr>
          <p:cNvCxnSpPr/>
          <p:nvPr/>
        </p:nvCxnSpPr>
        <p:spPr>
          <a:xfrm>
            <a:off x="8058953" y="4883706"/>
            <a:ext cx="2441368" cy="1371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B1F32C-6086-44D7-9F8B-CB5E13A96513}"/>
              </a:ext>
            </a:extLst>
          </p:cNvPr>
          <p:cNvCxnSpPr/>
          <p:nvPr/>
        </p:nvCxnSpPr>
        <p:spPr>
          <a:xfrm flipV="1">
            <a:off x="272030" y="1206500"/>
            <a:ext cx="2662256" cy="2400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5D6CB65-3278-4BF7-960C-AACDEA62A709}"/>
              </a:ext>
            </a:extLst>
          </p:cNvPr>
          <p:cNvSpPr txBox="1"/>
          <p:nvPr/>
        </p:nvSpPr>
        <p:spPr>
          <a:xfrm>
            <a:off x="8283582" y="5994489"/>
            <a:ext cx="3474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 </a:t>
            </a:r>
            <a:r>
              <a:rPr lang="en-US" dirty="0" err="1"/>
              <a:t>G.GOD.</a:t>
            </a:r>
            <a:r>
              <a:rPr lang="en-US" strike="sngStrike" dirty="0" err="1"/>
              <a:t>ghoeh</a:t>
            </a:r>
            <a:r>
              <a:rPr lang="en-US" strike="sngStrike" dirty="0"/>
              <a:t>(</a:t>
            </a:r>
            <a:r>
              <a:rPr lang="en-US" strike="sngStrike" dirty="0" err="1"/>
              <a:t>dj</a:t>
            </a:r>
            <a:r>
              <a:rPr lang="en-US" strike="sngStrike" dirty="0"/>
              <a:t>).</a:t>
            </a:r>
            <a:r>
              <a:rPr lang="en-US" strike="sngStrike" dirty="0" err="1"/>
              <a:t>delle</a:t>
            </a:r>
            <a:r>
              <a:rPr lang="en-US" strike="sngStrike" dirty="0"/>
              <a:t> donna</a:t>
            </a:r>
          </a:p>
          <a:p>
            <a:r>
              <a:rPr lang="en-US" dirty="0"/>
              <a:t>2001</a:t>
            </a:r>
            <a:r>
              <a:rPr lang="en-US" strike="sngStrike" dirty="0"/>
              <a:t> </a:t>
            </a:r>
            <a:r>
              <a:rPr lang="en-US" strike="sngStrike" dirty="0" err="1"/>
              <a:t>Univeristy</a:t>
            </a:r>
            <a:endParaRPr lang="en-US" strike="sngStrike" dirty="0"/>
          </a:p>
          <a:p>
            <a:r>
              <a:rPr lang="en-US" dirty="0"/>
              <a:t>2003</a:t>
            </a:r>
            <a:r>
              <a:rPr lang="en-US" strike="sngStrike" dirty="0"/>
              <a:t> Job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CAE2663-DCA2-4D78-880C-94C876F249E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568" y="1486159"/>
            <a:ext cx="2143125" cy="21431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B88956D-1FB9-449A-9344-E7B2BD868D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408" y="2424404"/>
            <a:ext cx="1245210" cy="124521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FA2F1ED-A8B6-433B-BB9F-973A336EAA1C}"/>
              </a:ext>
            </a:extLst>
          </p:cNvPr>
          <p:cNvCxnSpPr/>
          <p:nvPr/>
        </p:nvCxnSpPr>
        <p:spPr>
          <a:xfrm>
            <a:off x="2201441" y="1585780"/>
            <a:ext cx="5455277" cy="152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840C6AA-73D9-4A90-8CDA-9B8D9ABD86B7}"/>
              </a:ext>
            </a:extLst>
          </p:cNvPr>
          <p:cNvSpPr txBox="1"/>
          <p:nvPr/>
        </p:nvSpPr>
        <p:spPr>
          <a:xfrm>
            <a:off x="28625" y="10794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51967B5-4FDF-4DE8-9B33-B133D181496E}"/>
              </a:ext>
            </a:extLst>
          </p:cNvPr>
          <p:cNvCxnSpPr/>
          <p:nvPr/>
        </p:nvCxnSpPr>
        <p:spPr>
          <a:xfrm>
            <a:off x="5729458" y="2195932"/>
            <a:ext cx="5455277" cy="152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EF5C1C3-019E-4C94-B669-F729E7B98AAA}"/>
              </a:ext>
            </a:extLst>
          </p:cNvPr>
          <p:cNvCxnSpPr/>
          <p:nvPr/>
        </p:nvCxnSpPr>
        <p:spPr>
          <a:xfrm>
            <a:off x="6317317" y="1910174"/>
            <a:ext cx="5455277" cy="15253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045C57D-06B0-41B4-8D0D-B5F57D188BA4}"/>
              </a:ext>
            </a:extLst>
          </p:cNvPr>
          <p:cNvSpPr txBox="1"/>
          <p:nvPr/>
        </p:nvSpPr>
        <p:spPr>
          <a:xfrm>
            <a:off x="5847683" y="4081888"/>
            <a:ext cx="3756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90% 000.tw.pns §</a:t>
            </a:r>
            <a:r>
              <a:rPr lang="en-US" dirty="0" err="1"/>
              <a:t>AggAssualt</a:t>
            </a:r>
            <a:r>
              <a:rPr lang="en-US" dirty="0"/>
              <a:t>, §</a:t>
            </a:r>
            <a:r>
              <a:rPr lang="en-US" dirty="0" err="1"/>
              <a:t>Assualt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85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F25308-0170-4147-A3C2-6EE11C2F6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1933833"/>
            <a:ext cx="1500187" cy="11236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EF49E-A50E-49A3-A082-AB867CC5D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0" y="3187700"/>
            <a:ext cx="1500187" cy="84010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13F2C6-F605-4429-869E-A337540F6E3E}"/>
              </a:ext>
            </a:extLst>
          </p:cNvPr>
          <p:cNvCxnSpPr/>
          <p:nvPr/>
        </p:nvCxnSpPr>
        <p:spPr>
          <a:xfrm flipV="1">
            <a:off x="1733154" y="1879084"/>
            <a:ext cx="3263900" cy="889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24809F3-FA5D-4D34-B4A4-074C761D7299}"/>
              </a:ext>
            </a:extLst>
          </p:cNvPr>
          <p:cNvCxnSpPr/>
          <p:nvPr/>
        </p:nvCxnSpPr>
        <p:spPr>
          <a:xfrm flipV="1">
            <a:off x="1003300" y="3057525"/>
            <a:ext cx="4152900" cy="970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9134E8E-808C-42FE-A582-849004B9E3FE}"/>
              </a:ext>
            </a:extLst>
          </p:cNvPr>
          <p:cNvSpPr txBox="1"/>
          <p:nvPr/>
        </p:nvSpPr>
        <p:spPr>
          <a:xfrm>
            <a:off x="5092700" y="1981200"/>
            <a:ext cx="69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Elvira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B7CC5F-F2E7-45F1-8656-80A3284F42E1}"/>
              </a:ext>
            </a:extLst>
          </p:cNvPr>
          <p:cNvSpPr/>
          <p:nvPr/>
        </p:nvSpPr>
        <p:spPr>
          <a:xfrm>
            <a:off x="1231900" y="1511300"/>
            <a:ext cx="914400" cy="584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PG-+13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5768BEA-CCCA-4A94-ACE8-71FD97801C7F}"/>
              </a:ext>
            </a:extLst>
          </p:cNvPr>
          <p:cNvSpPr/>
          <p:nvPr/>
        </p:nvSpPr>
        <p:spPr>
          <a:xfrm>
            <a:off x="1231900" y="2875518"/>
            <a:ext cx="914400" cy="5842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PG-+13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B9C700-A3BD-413D-A5A1-6E20727FFD25}"/>
              </a:ext>
            </a:extLst>
          </p:cNvPr>
          <p:cNvSpPr txBox="1"/>
          <p:nvPr/>
        </p:nvSpPr>
        <p:spPr>
          <a:xfrm>
            <a:off x="5257800" y="3226832"/>
            <a:ext cx="13596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Glu, Matt Ward</a:t>
            </a:r>
          </a:p>
          <a:p>
            <a:r>
              <a:rPr lang="en-US" sz="800" strike="sngStrike" dirty="0" err="1"/>
              <a:t>Gryp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Cypt</a:t>
            </a:r>
            <a:r>
              <a:rPr lang="en-US" sz="800" strike="sngStrike" dirty="0"/>
              <a:t>, Chinse Food Box</a:t>
            </a:r>
          </a:p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(mike)</a:t>
            </a:r>
          </a:p>
          <a:p>
            <a:r>
              <a:rPr lang="en-US" sz="800" strike="sngStrike" dirty="0" err="1"/>
              <a:t>Deborgah</a:t>
            </a:r>
            <a:r>
              <a:rPr lang="en-US" sz="800" strike="sngStrike" dirty="0"/>
              <a:t>: </a:t>
            </a:r>
          </a:p>
          <a:p>
            <a:r>
              <a:rPr lang="en-US" dirty="0"/>
              <a:t>[x]no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E725BD-02CA-4265-97AA-F9BE94449D53}"/>
              </a:ext>
            </a:extLst>
          </p:cNvPr>
          <p:cNvCxnSpPr/>
          <p:nvPr/>
        </p:nvCxnSpPr>
        <p:spPr>
          <a:xfrm>
            <a:off x="5156200" y="3886200"/>
            <a:ext cx="125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F8FFE0-8844-4E73-BE0C-6ED8CC5A516B}"/>
              </a:ext>
            </a:extLst>
          </p:cNvPr>
          <p:cNvCxnSpPr/>
          <p:nvPr/>
        </p:nvCxnSpPr>
        <p:spPr>
          <a:xfrm>
            <a:off x="4901407" y="2081431"/>
            <a:ext cx="1549400" cy="329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2F68D4-DE49-4742-B4D0-EB55B789B6B4}"/>
              </a:ext>
            </a:extLst>
          </p:cNvPr>
          <p:cNvSpPr txBox="1"/>
          <p:nvPr/>
        </p:nvSpPr>
        <p:spPr>
          <a:xfrm>
            <a:off x="217871" y="12700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24EF246-095B-49AC-B46C-00F414A6232C}"/>
              </a:ext>
            </a:extLst>
          </p:cNvPr>
          <p:cNvCxnSpPr/>
          <p:nvPr/>
        </p:nvCxnSpPr>
        <p:spPr>
          <a:xfrm>
            <a:off x="1231900" y="4368800"/>
            <a:ext cx="10261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A58EC35-7651-48EE-8A1E-1DCA0FD4B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75" y="4709796"/>
            <a:ext cx="1473225" cy="116922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30EC593-DA38-4885-87BA-4994FF8CE8A4}"/>
              </a:ext>
            </a:extLst>
          </p:cNvPr>
          <p:cNvCxnSpPr/>
          <p:nvPr/>
        </p:nvCxnSpPr>
        <p:spPr>
          <a:xfrm flipV="1">
            <a:off x="1689100" y="4368800"/>
            <a:ext cx="2882900" cy="187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30D5353-4D4A-4C7D-A608-B118FEF2E765}"/>
              </a:ext>
            </a:extLst>
          </p:cNvPr>
          <p:cNvSpPr txBox="1"/>
          <p:nvPr/>
        </p:nvSpPr>
        <p:spPr>
          <a:xfrm>
            <a:off x="1231900" y="4709796"/>
            <a:ext cx="1344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41.MATHER:</a:t>
            </a:r>
          </a:p>
          <a:p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E9EB488-5E2B-4350-93DB-0916BE519E97}"/>
              </a:ext>
            </a:extLst>
          </p:cNvPr>
          <p:cNvSpPr txBox="1"/>
          <p:nvPr/>
        </p:nvSpPr>
        <p:spPr>
          <a:xfrm>
            <a:off x="571500" y="4368800"/>
            <a:ext cx="3180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 </a:t>
            </a:r>
            <a:r>
              <a:rPr lang="en-US" strike="sngStrike" dirty="0" err="1"/>
              <a:t>Earthquack</a:t>
            </a:r>
            <a:r>
              <a:rPr lang="en-US" strike="sngStrike" dirty="0"/>
              <a:t> </a:t>
            </a:r>
            <a:r>
              <a:rPr lang="en-US" dirty="0"/>
              <a:t>Football x/y 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18927C3-4670-48E5-822C-EDA3FCC085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2700" y="4540131"/>
            <a:ext cx="2322226" cy="1338891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CBA0FE8-F4D1-4C27-BD38-2E4413F39879}"/>
              </a:ext>
            </a:extLst>
          </p:cNvPr>
          <p:cNvCxnSpPr/>
          <p:nvPr/>
        </p:nvCxnSpPr>
        <p:spPr>
          <a:xfrm>
            <a:off x="3644900" y="4540131"/>
            <a:ext cx="3098800" cy="679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11AE382-BCA4-478B-942E-A80874FDB2B9}"/>
              </a:ext>
            </a:extLst>
          </p:cNvPr>
          <p:cNvSpPr txBox="1"/>
          <p:nvPr/>
        </p:nvSpPr>
        <p:spPr>
          <a:xfrm>
            <a:off x="2336800" y="5872812"/>
            <a:ext cx="553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Whiat</a:t>
            </a:r>
            <a:r>
              <a:rPr lang="en-US" dirty="0"/>
              <a:t> and !</a:t>
            </a:r>
            <a:r>
              <a:rPr lang="en-US" dirty="0" err="1"/>
              <a:t>bhiete</a:t>
            </a:r>
            <a:endParaRPr lang="en-US" dirty="0"/>
          </a:p>
          <a:p>
            <a:r>
              <a:rPr lang="en-US" dirty="0"/>
              <a:t>SF(White): </a:t>
            </a:r>
            <a:r>
              <a:rPr lang="en-US" dirty="0" err="1"/>
              <a:t>HOCMIE:TRANVEST.explaine.MATHEW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81C5F4-2943-4DFA-A640-164E78ACD1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912" y="3090735"/>
            <a:ext cx="350069" cy="52606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290C699-DCA3-44AE-AC8C-DC04A2A4AF4C}"/>
              </a:ext>
            </a:extLst>
          </p:cNvPr>
          <p:cNvCxnSpPr/>
          <p:nvPr/>
        </p:nvCxnSpPr>
        <p:spPr>
          <a:xfrm>
            <a:off x="2870200" y="2495679"/>
            <a:ext cx="7404100" cy="1046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16FA1CD-28CA-4423-834D-33E9658340AD}"/>
              </a:ext>
            </a:extLst>
          </p:cNvPr>
          <p:cNvSpPr txBox="1"/>
          <p:nvPr/>
        </p:nvSpPr>
        <p:spPr>
          <a:xfrm>
            <a:off x="9134425" y="3155130"/>
            <a:ext cx="4034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i.E</a:t>
            </a:r>
            <a:r>
              <a:rPr lang="en-US" dirty="0"/>
              <a:t> §Stalking</a:t>
            </a:r>
          </a:p>
          <a:p>
            <a:r>
              <a:rPr lang="en-US" dirty="0"/>
              <a:t>PREA.CPVA.MATHEW: </a:t>
            </a:r>
            <a:r>
              <a:rPr lang="en-US" strike="sngStrike" dirty="0" err="1"/>
              <a:t>captioi</a:t>
            </a:r>
            <a:r>
              <a:rPr lang="en-US" strike="sngStrike" dirty="0"/>
              <a:t> </a:t>
            </a:r>
            <a:r>
              <a:rPr lang="en-US" strike="sngStrike" dirty="0" err="1"/>
              <a:t>Sacrametto</a:t>
            </a:r>
            <a:endParaRPr lang="en-US" strike="sngStrike" dirty="0"/>
          </a:p>
          <a:p>
            <a:r>
              <a:rPr lang="en-US" strike="sngStrike" dirty="0"/>
              <a:t>	</a:t>
            </a:r>
            <a:r>
              <a:rPr lang="en-US" strike="sngStrike" dirty="0" err="1"/>
              <a:t>tyson</a:t>
            </a:r>
            <a:endParaRPr lang="en-US" strike="sngStrike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B3670C5-0569-40AF-821F-F158C108913A}"/>
              </a:ext>
            </a:extLst>
          </p:cNvPr>
          <p:cNvSpPr txBox="1"/>
          <p:nvPr/>
        </p:nvSpPr>
        <p:spPr>
          <a:xfrm rot="650522">
            <a:off x="5978818" y="274326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0.01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80FC40E-2416-4891-8278-47CE5C320AF9}"/>
              </a:ext>
            </a:extLst>
          </p:cNvPr>
          <p:cNvCxnSpPr/>
          <p:nvPr/>
        </p:nvCxnSpPr>
        <p:spPr>
          <a:xfrm flipV="1">
            <a:off x="3873500" y="2927929"/>
            <a:ext cx="5260925" cy="729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6D41AEF-CEB4-4B53-90BD-D80D25EA374B}"/>
              </a:ext>
            </a:extLst>
          </p:cNvPr>
          <p:cNvSpPr txBox="1"/>
          <p:nvPr/>
        </p:nvSpPr>
        <p:spPr>
          <a:xfrm>
            <a:off x="8443915" y="2688147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 Ward</a:t>
            </a:r>
          </a:p>
        </p:txBody>
      </p:sp>
    </p:spTree>
    <p:extLst>
      <p:ext uri="{BB962C8B-B14F-4D97-AF65-F5344CB8AC3E}">
        <p14:creationId xmlns:p14="http://schemas.microsoft.com/office/powerpoint/2010/main" val="24538666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FA01AF-6303-4FD1-A62E-EAC9E4444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95" y="1531204"/>
            <a:ext cx="2336954" cy="17504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718721-78F7-410D-8B9F-9DDBBC079299}"/>
              </a:ext>
            </a:extLst>
          </p:cNvPr>
          <p:cNvSpPr txBox="1"/>
          <p:nvPr/>
        </p:nvSpPr>
        <p:spPr>
          <a:xfrm>
            <a:off x="4165600" y="1562100"/>
            <a:ext cx="21306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January</a:t>
            </a:r>
          </a:p>
          <a:p>
            <a:r>
              <a:rPr lang="en-US" dirty="0"/>
              <a:t>Incident: </a:t>
            </a:r>
          </a:p>
          <a:p>
            <a:r>
              <a:rPr lang="en-US" dirty="0"/>
              <a:t>Child Abuse, no food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8E6F72-4F7B-4566-8250-F3474EAFA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714" y="1581580"/>
            <a:ext cx="1401763" cy="17504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E9EFB5-434B-49C2-8243-0062A8E572E3}"/>
              </a:ext>
            </a:extLst>
          </p:cNvPr>
          <p:cNvSpPr txBox="1"/>
          <p:nvPr/>
        </p:nvSpPr>
        <p:spPr>
          <a:xfrm>
            <a:off x="9042400" y="1905000"/>
            <a:ext cx="3212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Davis to Los </a:t>
            </a:r>
            <a:r>
              <a:rPr lang="en-US" dirty="0" err="1"/>
              <a:t>Angelses</a:t>
            </a:r>
            <a:r>
              <a:rPr lang="en-US" dirty="0"/>
              <a:t>:</a:t>
            </a:r>
          </a:p>
          <a:p>
            <a:r>
              <a:rPr lang="en-US" strike="sngStrike" dirty="0"/>
              <a:t>Step: we had to lock refrigerator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E2BCA84-2412-4CFC-BD16-ADA37E9F5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131" y="2936147"/>
            <a:ext cx="2466975" cy="1847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206A13-7D6A-4BCD-950A-DF930F4AE7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408" y="4375150"/>
            <a:ext cx="2133600" cy="213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DCAAE7-2EF5-4A0B-9329-2CAC49BDC6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67" y="5461000"/>
            <a:ext cx="800259" cy="106838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01920F-8BDF-4BC7-9F08-A8B6A4271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317" y="5270500"/>
            <a:ext cx="819150" cy="1238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D85E57-AFB3-4AF7-9B8E-A78D30C6D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578" y="5021370"/>
            <a:ext cx="1479883" cy="147988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E09C70-8108-4466-A519-0E134EA3C61D}"/>
              </a:ext>
            </a:extLst>
          </p:cNvPr>
          <p:cNvCxnSpPr/>
          <p:nvPr/>
        </p:nvCxnSpPr>
        <p:spPr>
          <a:xfrm>
            <a:off x="3871912" y="5610225"/>
            <a:ext cx="2973388" cy="384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675AB4B5-15CF-4768-A587-AB28824395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5" y="5303837"/>
            <a:ext cx="808153" cy="12255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69A91B7-17F1-4266-9565-6EC3C21700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9879" y="5156200"/>
            <a:ext cx="1816677" cy="14108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16C7FC8-EB72-4DE2-8294-54A7710D05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82823" y="5889625"/>
            <a:ext cx="808154" cy="58875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396202-D9DE-4FF0-8388-83F53EC886EF}"/>
              </a:ext>
            </a:extLst>
          </p:cNvPr>
          <p:cNvCxnSpPr>
            <a:cxnSpLocks/>
          </p:cNvCxnSpPr>
          <p:nvPr/>
        </p:nvCxnSpPr>
        <p:spPr>
          <a:xfrm flipV="1">
            <a:off x="8718128" y="5054600"/>
            <a:ext cx="3283372" cy="128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AEB4667-C85A-421A-A485-501E566B38AA}"/>
              </a:ext>
            </a:extLst>
          </p:cNvPr>
          <p:cNvSpPr txBox="1"/>
          <p:nvPr/>
        </p:nvSpPr>
        <p:spPr>
          <a:xfrm>
            <a:off x="6492847" y="5514667"/>
            <a:ext cx="3307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JFK(report to </a:t>
            </a:r>
            <a:r>
              <a:rPr lang="en-US" dirty="0" err="1"/>
              <a:t>lukanocie</a:t>
            </a:r>
            <a:r>
              <a:rPr lang="en-US" dirty="0"/>
              <a:t>).white</a:t>
            </a:r>
          </a:p>
          <a:p>
            <a:r>
              <a:rPr lang="en-US" dirty="0"/>
              <a:t>Jeff, </a:t>
            </a:r>
            <a:r>
              <a:rPr lang="en-US" dirty="0" err="1"/>
              <a:t>minon</a:t>
            </a:r>
            <a:r>
              <a:rPr lang="en-US" dirty="0"/>
              <a:t> </a:t>
            </a:r>
            <a:r>
              <a:rPr lang="en-US" dirty="0" err="1"/>
              <a:t>leage</a:t>
            </a:r>
            <a:r>
              <a:rPr lang="en-US" dirty="0"/>
              <a:t> college baseball</a:t>
            </a:r>
          </a:p>
          <a:p>
            <a:r>
              <a:rPr lang="en-US" dirty="0"/>
              <a:t>Swimming</a:t>
            </a:r>
          </a:p>
          <a:p>
            <a:r>
              <a:rPr lang="en-US" dirty="0"/>
              <a:t>MLK(</a:t>
            </a:r>
            <a:r>
              <a:rPr lang="en-US" strike="sngStrike" dirty="0" err="1"/>
              <a:t>reprot</a:t>
            </a:r>
            <a:r>
              <a:rPr lang="en-US" strike="sngStrike" dirty="0"/>
              <a:t> from KING</a:t>
            </a:r>
            <a:r>
              <a:rPr lang="en-US" dirty="0"/>
              <a:t>).!white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89FB6AB-A353-4702-A5E6-964EFF477BD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663" y="4832673"/>
            <a:ext cx="654459" cy="36649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763BB28-5D00-437E-B751-A7A39EDF52E5}"/>
              </a:ext>
            </a:extLst>
          </p:cNvPr>
          <p:cNvCxnSpPr>
            <a:cxnSpLocks/>
          </p:cNvCxnSpPr>
          <p:nvPr/>
        </p:nvCxnSpPr>
        <p:spPr>
          <a:xfrm flipV="1">
            <a:off x="4766710" y="4697015"/>
            <a:ext cx="1055262" cy="502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6FBC2E-77DD-4FC4-B3A8-C0B91547C81D}"/>
              </a:ext>
            </a:extLst>
          </p:cNvPr>
          <p:cNvSpPr txBox="1"/>
          <p:nvPr/>
        </p:nvSpPr>
        <p:spPr>
          <a:xfrm>
            <a:off x="1395147" y="3442051"/>
            <a:ext cx="43604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41.CPVA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33175A-D241-4743-980C-B1CF39E457B9}"/>
              </a:ext>
            </a:extLst>
          </p:cNvPr>
          <p:cNvSpPr/>
          <p:nvPr/>
        </p:nvSpPr>
        <p:spPr>
          <a:xfrm>
            <a:off x="6637806" y="5861645"/>
            <a:ext cx="3162165" cy="473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C9310D-81B5-41D6-9F41-A0D0EFBD3E53}"/>
              </a:ext>
            </a:extLst>
          </p:cNvPr>
          <p:cNvSpPr/>
          <p:nvPr/>
        </p:nvSpPr>
        <p:spPr>
          <a:xfrm>
            <a:off x="3885415" y="5011711"/>
            <a:ext cx="8217685" cy="1581618"/>
          </a:xfrm>
          <a:prstGeom prst="rect">
            <a:avLst/>
          </a:prstGeom>
          <a:solidFill>
            <a:srgbClr val="E7E6E6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EBEC952-86F2-44F0-85B2-08B05D38725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093" y="5671215"/>
            <a:ext cx="720328" cy="98294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9EB5AF67-E3E0-4B7A-8F7A-971DF2D30868}"/>
              </a:ext>
            </a:extLst>
          </p:cNvPr>
          <p:cNvSpPr/>
          <p:nvPr/>
        </p:nvSpPr>
        <p:spPr>
          <a:xfrm>
            <a:off x="5294341" y="5695950"/>
            <a:ext cx="639293" cy="10952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Danger Bob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6567F02-E645-4A48-B6E2-A057DC568A7C}"/>
              </a:ext>
            </a:extLst>
          </p:cNvPr>
          <p:cNvCxnSpPr/>
          <p:nvPr/>
        </p:nvCxnSpPr>
        <p:spPr>
          <a:xfrm flipV="1">
            <a:off x="4015369" y="5695950"/>
            <a:ext cx="1050754" cy="109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FFE4A8E-A8F4-486A-90EB-8BB0BDE7BAE9}"/>
              </a:ext>
            </a:extLst>
          </p:cNvPr>
          <p:cNvCxnSpPr/>
          <p:nvPr/>
        </p:nvCxnSpPr>
        <p:spPr>
          <a:xfrm flipV="1">
            <a:off x="5181600" y="5610225"/>
            <a:ext cx="752034" cy="1180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DA6908A4-BE5D-4998-A2E1-7956C1138419}"/>
              </a:ext>
            </a:extLst>
          </p:cNvPr>
          <p:cNvSpPr txBox="1"/>
          <p:nvPr/>
        </p:nvSpPr>
        <p:spPr>
          <a:xfrm>
            <a:off x="6401694" y="5593446"/>
            <a:ext cx="7566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ATOMCLOCI(</a:t>
            </a:r>
            <a:r>
              <a:rPr lang="en-US" strike="sngStrike" dirty="0" err="1"/>
              <a:t>tim,indoor</a:t>
            </a:r>
            <a:r>
              <a:rPr lang="en-US" strike="sngStrike" dirty="0"/>
              <a:t> </a:t>
            </a:r>
            <a:r>
              <a:rPr lang="en-US" strike="sngStrike" dirty="0" err="1"/>
              <a:t>socker</a:t>
            </a:r>
            <a:r>
              <a:rPr lang="en-US" strike="sngStrike" dirty="0"/>
              <a:t> </a:t>
            </a:r>
            <a:r>
              <a:rPr lang="en-US" strike="sngStrike" dirty="0" err="1"/>
              <a:t>facebook</a:t>
            </a:r>
            <a:r>
              <a:rPr lang="en-US" dirty="0"/>
              <a:t>)</a:t>
            </a:r>
          </a:p>
          <a:p>
            <a:r>
              <a:rPr lang="en-US" dirty="0"/>
              <a:t>ATOMCLOCK(</a:t>
            </a:r>
            <a:r>
              <a:rPr lang="en-US" strike="sngStrike" dirty="0"/>
              <a:t>Tim </a:t>
            </a:r>
            <a:r>
              <a:rPr lang="en-US" strike="sngStrike" dirty="0" err="1"/>
              <a:t>Tiberton</a:t>
            </a:r>
            <a:r>
              <a:rPr lang="en-US" strike="sngStrike" dirty="0"/>
              <a:t>, </a:t>
            </a:r>
            <a:r>
              <a:rPr lang="en-US" strike="sngStrike" dirty="0" err="1"/>
              <a:t>Calbbel</a:t>
            </a:r>
            <a:r>
              <a:rPr lang="en-US" strike="sngStrike" dirty="0"/>
              <a:t>, </a:t>
            </a:r>
            <a:r>
              <a:rPr lang="en-US" strike="sngStrike" dirty="0" err="1"/>
              <a:t>Mathew:wellsfargo</a:t>
            </a:r>
            <a:r>
              <a:rPr lang="en-US" strike="sngStrike" dirty="0"/>
              <a:t>, Danger Bob, </a:t>
            </a:r>
            <a:r>
              <a:rPr lang="en-US" strike="sngStrike" dirty="0" err="1"/>
              <a:t>Bierbash</a:t>
            </a:r>
            <a:r>
              <a:rPr lang="en-US" dirty="0"/>
              <a:t>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E5D785B-EB0F-4DAD-9A67-426A253E7BE1}"/>
              </a:ext>
            </a:extLst>
          </p:cNvPr>
          <p:cNvSpPr txBox="1"/>
          <p:nvPr/>
        </p:nvSpPr>
        <p:spPr>
          <a:xfrm>
            <a:off x="7098748" y="5298504"/>
            <a:ext cx="121238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Genentech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F47C3A1-F19A-428F-B62D-148F2DE1DCCE}"/>
              </a:ext>
            </a:extLst>
          </p:cNvPr>
          <p:cNvSpPr/>
          <p:nvPr/>
        </p:nvSpPr>
        <p:spPr>
          <a:xfrm>
            <a:off x="7095020" y="4746010"/>
            <a:ext cx="1572074" cy="491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40E6921-59A6-467C-9B8D-FE1E2165A5F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090" y="4916847"/>
            <a:ext cx="548521" cy="76504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F0ECB426-6541-4845-9BC2-9AFF0DE75CA9}"/>
              </a:ext>
            </a:extLst>
          </p:cNvPr>
          <p:cNvSpPr/>
          <p:nvPr/>
        </p:nvSpPr>
        <p:spPr>
          <a:xfrm>
            <a:off x="8461420" y="5011711"/>
            <a:ext cx="1100575" cy="540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8D1D50-4F54-484C-A8F7-FDCFD02B01EC}"/>
              </a:ext>
            </a:extLst>
          </p:cNvPr>
          <p:cNvSpPr txBox="1"/>
          <p:nvPr/>
        </p:nvSpPr>
        <p:spPr>
          <a:xfrm>
            <a:off x="6819644" y="6061705"/>
            <a:ext cx="406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Ymca.Pope.Marin.St</a:t>
            </a:r>
            <a:r>
              <a:rPr lang="en-US" strike="sngStrike" dirty="0"/>
              <a:t> Anselm: Caleb/Jason</a:t>
            </a:r>
          </a:p>
          <a:p>
            <a:r>
              <a:rPr lang="en-US" dirty="0" err="1"/>
              <a:t>HOMCEI:JEUSE.</a:t>
            </a:r>
            <a:r>
              <a:rPr lang="en-US" strike="sngStrike" dirty="0" err="1"/>
              <a:t>Achso</a:t>
            </a:r>
            <a:endParaRPr lang="en-US" strike="sngStrike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4FDF82E-4854-491B-A020-C446B27AF542}"/>
              </a:ext>
            </a:extLst>
          </p:cNvPr>
          <p:cNvSpPr txBox="1"/>
          <p:nvPr/>
        </p:nvSpPr>
        <p:spPr>
          <a:xfrm>
            <a:off x="-160636" y="6518409"/>
            <a:ext cx="262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SIRENETS: 7:12PM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0E7A5D5-9262-48F6-AFCC-840A36223CC9}"/>
              </a:ext>
            </a:extLst>
          </p:cNvPr>
          <p:cNvSpPr txBox="1"/>
          <p:nvPr/>
        </p:nvSpPr>
        <p:spPr>
          <a:xfrm>
            <a:off x="2372509" y="6537442"/>
            <a:ext cx="3494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 </a:t>
            </a:r>
            <a:r>
              <a:rPr lang="en-US" dirty="0" err="1"/>
              <a:t>SQ.</a:t>
            </a:r>
            <a:r>
              <a:rPr lang="en-US" strike="sngStrike" dirty="0" err="1"/>
              <a:t>apple.greenstampa.touch</a:t>
            </a:r>
            <a:endParaRPr lang="en-US" strike="sngStrike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D3627B-2511-4C43-A3F0-BC72A28F2BC5}"/>
              </a:ext>
            </a:extLst>
          </p:cNvPr>
          <p:cNvSpPr txBox="1"/>
          <p:nvPr/>
        </p:nvSpPr>
        <p:spPr>
          <a:xfrm>
            <a:off x="5293922" y="3596534"/>
            <a:ext cx="20046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TORT-3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4A3F9F-4F70-47A1-820B-445372D91E27}"/>
              </a:ext>
            </a:extLst>
          </p:cNvPr>
          <p:cNvCxnSpPr/>
          <p:nvPr/>
        </p:nvCxnSpPr>
        <p:spPr>
          <a:xfrm flipV="1">
            <a:off x="8850584" y="1562100"/>
            <a:ext cx="1334293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3C33B631-7C6F-4E16-9760-C69EAF64AF9D}"/>
              </a:ext>
            </a:extLst>
          </p:cNvPr>
          <p:cNvSpPr txBox="1"/>
          <p:nvPr/>
        </p:nvSpPr>
        <p:spPr>
          <a:xfrm>
            <a:off x="8850584" y="1591555"/>
            <a:ext cx="216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painting !</a:t>
            </a:r>
            <a:r>
              <a:rPr lang="en-US" strike="sngStrike" dirty="0" err="1"/>
              <a:t>origina</a:t>
            </a:r>
            <a:r>
              <a:rPr lang="en-US" strike="sngStrike" dirty="0"/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0CF6E72-FB3D-4A53-BF05-9C707A3AD562}"/>
              </a:ext>
            </a:extLst>
          </p:cNvPr>
          <p:cNvCxnSpPr/>
          <p:nvPr/>
        </p:nvCxnSpPr>
        <p:spPr>
          <a:xfrm>
            <a:off x="4165600" y="2228165"/>
            <a:ext cx="2236094" cy="141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BE3DC9F-7693-4FFC-82DB-B23E4DA856E3}"/>
              </a:ext>
            </a:extLst>
          </p:cNvPr>
          <p:cNvCxnSpPr>
            <a:stCxn id="6" idx="1"/>
          </p:cNvCxnSpPr>
          <p:nvPr/>
        </p:nvCxnSpPr>
        <p:spPr>
          <a:xfrm>
            <a:off x="4165600" y="2023765"/>
            <a:ext cx="1156182" cy="37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FBDFF52F-6081-44C1-B5A0-099F108BBF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5" y="1534983"/>
            <a:ext cx="1750460" cy="17504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7A5D3C6-53B7-4751-82A5-AA00C71954D2}"/>
              </a:ext>
            </a:extLst>
          </p:cNvPr>
          <p:cNvCxnSpPr/>
          <p:nvPr/>
        </p:nvCxnSpPr>
        <p:spPr>
          <a:xfrm flipV="1">
            <a:off x="6845300" y="4916847"/>
            <a:ext cx="2398311" cy="137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18E62082-5760-475F-BD7B-44E1F642956B}"/>
              </a:ext>
            </a:extLst>
          </p:cNvPr>
          <p:cNvSpPr txBox="1"/>
          <p:nvPr/>
        </p:nvSpPr>
        <p:spPr>
          <a:xfrm>
            <a:off x="3961847" y="5290953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Danger Mouse</a:t>
            </a:r>
          </a:p>
        </p:txBody>
      </p:sp>
    </p:spTree>
    <p:extLst>
      <p:ext uri="{BB962C8B-B14F-4D97-AF65-F5344CB8AC3E}">
        <p14:creationId xmlns:p14="http://schemas.microsoft.com/office/powerpoint/2010/main" val="421389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5845C0B7-8091-4ADF-91C0-D777DCFC5E72}"/>
              </a:ext>
            </a:extLst>
          </p:cNvPr>
          <p:cNvSpPr txBox="1"/>
          <p:nvPr/>
        </p:nvSpPr>
        <p:spPr>
          <a:xfrm>
            <a:off x="5124146" y="3754575"/>
            <a:ext cx="2217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Sleep on </a:t>
            </a:r>
            <a:r>
              <a:rPr lang="en-US" sz="800" strike="sngStrike" dirty="0" err="1"/>
              <a:t>nosie</a:t>
            </a:r>
            <a:endParaRPr lang="en-US" sz="800" strike="sngStrike" dirty="0"/>
          </a:p>
          <a:p>
            <a:r>
              <a:rPr lang="en-US" sz="800" dirty="0"/>
              <a:t>41.</a:t>
            </a:r>
            <a:r>
              <a:rPr lang="en-US" sz="800" strike="sngStrike" dirty="0"/>
              <a:t>MOHTER: she was </a:t>
            </a:r>
            <a:r>
              <a:rPr lang="en-US" sz="800" strike="sngStrike" dirty="0" err="1"/>
              <a:t>moleted</a:t>
            </a:r>
            <a:endParaRPr lang="en-US" sz="800" strike="sngStrike" dirty="0"/>
          </a:p>
          <a:p>
            <a:r>
              <a:rPr lang="en-US" sz="800" strike="sngStrike" dirty="0" err="1"/>
              <a:t>Appel.tango.artarti.grensamps</a:t>
            </a:r>
            <a:r>
              <a:rPr lang="en-US" sz="800" strike="sngStrike" dirty="0"/>
              <a:t>: she was </a:t>
            </a:r>
            <a:r>
              <a:rPr lang="en-US" sz="800" strike="sngStrike" dirty="0" err="1"/>
              <a:t>moleted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E7FE84-82F3-4164-AB85-C32350D4E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067" y="4554497"/>
            <a:ext cx="2390775" cy="1914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E2BDC-ACA4-43DB-AFA3-E164047A4BE8}"/>
              </a:ext>
            </a:extLst>
          </p:cNvPr>
          <p:cNvSpPr txBox="1"/>
          <p:nvPr/>
        </p:nvSpPr>
        <p:spPr>
          <a:xfrm>
            <a:off x="3986089" y="1432202"/>
            <a:ext cx="317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  <a:r>
              <a:rPr lang="en-US" strike="sngStrike" dirty="0"/>
              <a:t>.Jewish sandwich  and </a:t>
            </a:r>
            <a:r>
              <a:rPr lang="en-US" strike="sngStrike" dirty="0" err="1"/>
              <a:t>cubbie</a:t>
            </a:r>
            <a:endParaRPr lang="en-US" strike="sngStrike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C9B2D7-215B-4281-9DAA-9F06DA935021}"/>
              </a:ext>
            </a:extLst>
          </p:cNvPr>
          <p:cNvSpPr/>
          <p:nvPr/>
        </p:nvSpPr>
        <p:spPr>
          <a:xfrm>
            <a:off x="584181" y="1391166"/>
            <a:ext cx="3035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kindergarden</a:t>
            </a:r>
            <a:r>
              <a:rPr lang="en-US" dirty="0"/>
              <a:t> </a:t>
            </a:r>
            <a:r>
              <a:rPr lang="en-US" dirty="0" err="1"/>
              <a:t>felton</a:t>
            </a:r>
            <a:r>
              <a:rPr lang="en-US" dirty="0"/>
              <a:t>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cruz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26FB6A-481B-4E7F-B21C-948F5A8DC7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99" y="1973223"/>
            <a:ext cx="3038475" cy="15049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FA96CA6-03E6-421E-945F-37A5A2986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4762976"/>
            <a:ext cx="2619375" cy="17430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77CCF99-B341-429C-983C-979063452E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92" y="4753451"/>
            <a:ext cx="2619375" cy="1743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1DFFAD-D93C-4BB2-83D9-93D53814C0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092" y="1895713"/>
            <a:ext cx="2466975" cy="1847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B10B43E-EDA8-44EF-ADD2-3F521AF6FE66}"/>
              </a:ext>
            </a:extLst>
          </p:cNvPr>
          <p:cNvSpPr txBox="1"/>
          <p:nvPr/>
        </p:nvSpPr>
        <p:spPr>
          <a:xfrm>
            <a:off x="873218" y="3595410"/>
            <a:ext cx="208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Sirens: 7:18PM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FF361E8-0ADA-4322-9FB8-ED55F1D08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12" y="4725947"/>
            <a:ext cx="2619375" cy="17430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AC8F2EE-DE4D-40F7-BF3A-A2C38D7DD295}"/>
              </a:ext>
            </a:extLst>
          </p:cNvPr>
          <p:cNvSpPr txBox="1"/>
          <p:nvPr/>
        </p:nvSpPr>
        <p:spPr>
          <a:xfrm>
            <a:off x="1449561" y="4011692"/>
            <a:ext cx="2536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moody</a:t>
            </a:r>
            <a:r>
              <a:rPr lang="en-US" strike="sngStrike" dirty="0"/>
              <a:t> </a:t>
            </a:r>
            <a:r>
              <a:rPr lang="en-US" strike="sngStrike" dirty="0" err="1"/>
              <a:t>finanicalsSF</a:t>
            </a:r>
            <a:endParaRPr lang="en-US" strike="sngStrike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FECD788-56AC-437E-821C-81888DE28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06467" y="1895713"/>
            <a:ext cx="2749500" cy="180026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86D321D8-ACB1-4C3D-A467-926E29B3286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68" y="1981200"/>
            <a:ext cx="2148820" cy="14247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3EA3ACB-93BF-4686-AB40-0A92EEFB03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4477" y="3512001"/>
            <a:ext cx="2476500" cy="184785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05D99A33-C81E-4C90-AC2E-466D0CE37A3C}"/>
              </a:ext>
            </a:extLst>
          </p:cNvPr>
          <p:cNvSpPr/>
          <p:nvPr/>
        </p:nvSpPr>
        <p:spPr>
          <a:xfrm>
            <a:off x="1915523" y="4185165"/>
            <a:ext cx="1478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montesory</a:t>
            </a:r>
            <a:r>
              <a:rPr lang="en-US" sz="800" strike="sngStrike" dirty="0"/>
              <a:t> naptime black male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105F38E-6938-48D4-84D2-C54811CAFD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447" y="3875008"/>
            <a:ext cx="642699" cy="642699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F3325DC-F477-4EA1-A669-8674EC20149D}"/>
              </a:ext>
            </a:extLst>
          </p:cNvPr>
          <p:cNvSpPr txBox="1"/>
          <p:nvPr/>
        </p:nvSpPr>
        <p:spPr>
          <a:xfrm>
            <a:off x="5308600" y="3927157"/>
            <a:ext cx="357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ATOMCLO.SALES(Jenny </a:t>
            </a:r>
            <a:r>
              <a:rPr lang="en-US" dirty="0"/>
              <a:t>ATB.41.tv; </a:t>
            </a:r>
          </a:p>
          <a:p>
            <a:r>
              <a:rPr lang="en-US" dirty="0"/>
              <a:t>INTERUPTS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Omamaha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redtruck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20AC0C1-E194-4608-8C24-E4167F9DFB83}"/>
              </a:ext>
            </a:extLst>
          </p:cNvPr>
          <p:cNvSpPr/>
          <p:nvPr/>
        </p:nvSpPr>
        <p:spPr>
          <a:xfrm>
            <a:off x="632853" y="1781413"/>
            <a:ext cx="11446434" cy="4949587"/>
          </a:xfrm>
          <a:prstGeom prst="rect">
            <a:avLst/>
          </a:prstGeom>
          <a:solidFill>
            <a:srgbClr val="FFFFFF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38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F68D4-DE49-4742-B4D0-EB55B789B6B4}"/>
              </a:ext>
            </a:extLst>
          </p:cNvPr>
          <p:cNvSpPr txBox="1"/>
          <p:nvPr/>
        </p:nvSpPr>
        <p:spPr>
          <a:xfrm>
            <a:off x="217871" y="12700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6DD862-E39F-4CE9-92E0-A93746542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1804510"/>
            <a:ext cx="1257300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E10BB7-951C-4DF9-8B9B-69BCEB421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550" y="1804509"/>
            <a:ext cx="1581150" cy="1775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32460C7-E081-40E6-9930-E235E9557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5867400"/>
            <a:ext cx="1476375" cy="77628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66209E5-82BD-498C-A15D-F704DCB2217B}"/>
              </a:ext>
            </a:extLst>
          </p:cNvPr>
          <p:cNvCxnSpPr/>
          <p:nvPr/>
        </p:nvCxnSpPr>
        <p:spPr>
          <a:xfrm>
            <a:off x="6591299" y="5702300"/>
            <a:ext cx="1476375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CAD3F29-61C8-4BCA-9FA2-BD0E15DD4A47}"/>
              </a:ext>
            </a:extLst>
          </p:cNvPr>
          <p:cNvSpPr txBox="1"/>
          <p:nvPr/>
        </p:nvSpPr>
        <p:spPr>
          <a:xfrm>
            <a:off x="1257300" y="5910818"/>
            <a:ext cx="10068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IMPRT  </a:t>
            </a:r>
            <a:r>
              <a:rPr lang="en-US" dirty="0"/>
              <a:t>DEA(</a:t>
            </a:r>
            <a:r>
              <a:rPr lang="en-US" strike="sngStrike" dirty="0" err="1"/>
              <a:t>crack,sheetrock</a:t>
            </a:r>
            <a:r>
              <a:rPr lang="en-US" dirty="0"/>
              <a:t>)  !AVAVIALBITY:MATHEW:MAINSTREET.MARKET.DEA(</a:t>
            </a:r>
            <a:r>
              <a:rPr lang="en-US" dirty="0" err="1"/>
              <a:t>sheerocke</a:t>
            </a:r>
            <a:r>
              <a:rPr lang="en-US" dirty="0"/>
              <a:t>).</a:t>
            </a:r>
            <a:r>
              <a:rPr lang="en-US" dirty="0" err="1"/>
              <a:t>Apple.touch</a:t>
            </a:r>
            <a:endParaRPr lang="en-US" dirty="0"/>
          </a:p>
          <a:p>
            <a:endParaRPr lang="en-US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6EAC95-95B3-4BE3-9EE7-0651F756B0A9}"/>
              </a:ext>
            </a:extLst>
          </p:cNvPr>
          <p:cNvCxnSpPr>
            <a:cxnSpLocks/>
          </p:cNvCxnSpPr>
          <p:nvPr/>
        </p:nvCxnSpPr>
        <p:spPr>
          <a:xfrm flipV="1">
            <a:off x="495300" y="1981200"/>
            <a:ext cx="4622800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A8F1060-77B5-4C34-B212-F331939D1121}"/>
              </a:ext>
            </a:extLst>
          </p:cNvPr>
          <p:cNvSpPr txBox="1"/>
          <p:nvPr/>
        </p:nvSpPr>
        <p:spPr>
          <a:xfrm>
            <a:off x="7010400" y="2832100"/>
            <a:ext cx="987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Motoccylle</a:t>
            </a:r>
            <a:r>
              <a:rPr lang="en-US" sz="800" dirty="0"/>
              <a:t> 7:27pm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8C666E-4415-4E6A-BA0F-3B063D98ACE7}"/>
              </a:ext>
            </a:extLst>
          </p:cNvPr>
          <p:cNvSpPr txBox="1"/>
          <p:nvPr/>
        </p:nvSpPr>
        <p:spPr>
          <a:xfrm>
            <a:off x="6969909" y="2505669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</p:spTree>
    <p:extLst>
      <p:ext uri="{BB962C8B-B14F-4D97-AF65-F5344CB8AC3E}">
        <p14:creationId xmlns:p14="http://schemas.microsoft.com/office/powerpoint/2010/main" val="654073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>
            <a:extLst>
              <a:ext uri="{FF2B5EF4-FFF2-40B4-BE49-F238E27FC236}">
                <a16:creationId xmlns:a16="http://schemas.microsoft.com/office/drawing/2014/main" id="{637C65C2-FFA1-41FA-B8C1-54C46AED5B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316" y="4262837"/>
            <a:ext cx="1004484" cy="14903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F68D4-DE49-4742-B4D0-EB55B789B6B4}"/>
              </a:ext>
            </a:extLst>
          </p:cNvPr>
          <p:cNvSpPr txBox="1"/>
          <p:nvPr/>
        </p:nvSpPr>
        <p:spPr>
          <a:xfrm>
            <a:off x="217871" y="12700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99B7E6-6012-4CEB-8A83-A9B4D9AF2A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017" y="1948230"/>
            <a:ext cx="1479883" cy="14798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3E005CE-923D-46B1-A7D0-C9FB06B09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0" y="1960043"/>
            <a:ext cx="2683109" cy="15075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34F551-473F-4432-9862-62CCDC339D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139" y="4406900"/>
            <a:ext cx="771721" cy="103028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D01C75-ABCF-4753-8B8B-1744AD11CBAF}"/>
              </a:ext>
            </a:extLst>
          </p:cNvPr>
          <p:cNvCxnSpPr/>
          <p:nvPr/>
        </p:nvCxnSpPr>
        <p:spPr>
          <a:xfrm flipV="1">
            <a:off x="4637548" y="4159250"/>
            <a:ext cx="2349500" cy="189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5DF6093-4B9E-4728-8A76-E0A5F422D4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26" y="4692537"/>
            <a:ext cx="687387" cy="4574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E32AC1-379D-4D7A-9711-E097DF2FBCCD}"/>
              </a:ext>
            </a:extLst>
          </p:cNvPr>
          <p:cNvCxnSpPr/>
          <p:nvPr/>
        </p:nvCxnSpPr>
        <p:spPr>
          <a:xfrm flipV="1">
            <a:off x="7886700" y="4521200"/>
            <a:ext cx="1130300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5724495-DB4E-42D2-9CCC-4E778C06A407}"/>
              </a:ext>
            </a:extLst>
          </p:cNvPr>
          <p:cNvSpPr txBox="1"/>
          <p:nvPr/>
        </p:nvSpPr>
        <p:spPr>
          <a:xfrm>
            <a:off x="7977649" y="4336534"/>
            <a:ext cx="134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ms</a:t>
            </a:r>
            <a:r>
              <a:rPr lang="en-US" dirty="0"/>
              <a:t> </a:t>
            </a:r>
            <a:r>
              <a:rPr lang="en-US" dirty="0" err="1"/>
              <a:t>maggoo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5DD2619-4717-4FF2-9A53-F03CAD0BD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2355" y="3975100"/>
            <a:ext cx="2984244" cy="173286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5F7B8D-02EB-41F9-A0DD-456A2BB79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749" y="3859099"/>
            <a:ext cx="2752725" cy="166687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AD1CE2A-F963-4319-B0B0-5C2AB48E2E2A}"/>
              </a:ext>
            </a:extLst>
          </p:cNvPr>
          <p:cNvCxnSpPr/>
          <p:nvPr/>
        </p:nvCxnSpPr>
        <p:spPr>
          <a:xfrm>
            <a:off x="4787899" y="3975100"/>
            <a:ext cx="4470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5C0D3E96-19E1-4E31-B520-F0E37EF21F70}"/>
              </a:ext>
            </a:extLst>
          </p:cNvPr>
          <p:cNvSpPr/>
          <p:nvPr/>
        </p:nvSpPr>
        <p:spPr>
          <a:xfrm>
            <a:off x="5041900" y="4159250"/>
            <a:ext cx="368300" cy="323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F6CCD10-F212-426B-99B9-2962346C416D}"/>
              </a:ext>
            </a:extLst>
          </p:cNvPr>
          <p:cNvSpPr/>
          <p:nvPr/>
        </p:nvSpPr>
        <p:spPr>
          <a:xfrm>
            <a:off x="5094802" y="4435974"/>
            <a:ext cx="368300" cy="323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B4CF6B5-0B8C-4D8A-A850-730CFAF70987}"/>
              </a:ext>
            </a:extLst>
          </p:cNvPr>
          <p:cNvSpPr txBox="1"/>
          <p:nvPr/>
        </p:nvSpPr>
        <p:spPr>
          <a:xfrm>
            <a:off x="5812298" y="415925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magoo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E00560-0FD4-469F-8A01-8DD1A5D8C03E}"/>
              </a:ext>
            </a:extLst>
          </p:cNvPr>
          <p:cNvSpPr/>
          <p:nvPr/>
        </p:nvSpPr>
        <p:spPr>
          <a:xfrm>
            <a:off x="4641240" y="3885978"/>
            <a:ext cx="1946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1D8723.Mr </a:t>
            </a:r>
            <a:r>
              <a:rPr lang="en-US" dirty="0" err="1"/>
              <a:t>magoo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ED6AD2-7FBF-44B4-A188-09CA6DAB64D8}"/>
              </a:ext>
            </a:extLst>
          </p:cNvPr>
          <p:cNvCxnSpPr>
            <a:stCxn id="33" idx="3"/>
          </p:cNvCxnSpPr>
          <p:nvPr/>
        </p:nvCxnSpPr>
        <p:spPr>
          <a:xfrm flipH="1">
            <a:off x="5614423" y="4070644"/>
            <a:ext cx="973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004755F-26F6-4029-9843-A7FB8193F3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971" y="2625871"/>
            <a:ext cx="1205555" cy="802242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C35DE6A-E957-4FEA-9039-9BC3825F0BFB}"/>
              </a:ext>
            </a:extLst>
          </p:cNvPr>
          <p:cNvCxnSpPr/>
          <p:nvPr/>
        </p:nvCxnSpPr>
        <p:spPr>
          <a:xfrm flipV="1">
            <a:off x="8073926" y="2625871"/>
            <a:ext cx="2860774" cy="1025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195B3E-31BD-4BDA-BFFE-6B007FDEA558}"/>
              </a:ext>
            </a:extLst>
          </p:cNvPr>
          <p:cNvSpPr txBox="1"/>
          <p:nvPr/>
        </p:nvSpPr>
        <p:spPr>
          <a:xfrm>
            <a:off x="8649724" y="2209800"/>
            <a:ext cx="287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October 1986 – 1 Day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436554-7976-4DA2-B187-835688368B37}"/>
              </a:ext>
            </a:extLst>
          </p:cNvPr>
          <p:cNvSpPr txBox="1"/>
          <p:nvPr/>
        </p:nvSpPr>
        <p:spPr>
          <a:xfrm>
            <a:off x="10107839" y="2762215"/>
            <a:ext cx="20412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Korean Race car toy</a:t>
            </a:r>
          </a:p>
          <a:p>
            <a:r>
              <a:rPr lang="en-US" dirty="0" err="1"/>
              <a:t>Polcie</a:t>
            </a:r>
            <a:r>
              <a:rPr lang="en-US" dirty="0"/>
              <a:t> Sirens: 40Y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7E6328D-4E2A-459E-8BC8-8DCD48F820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01" y="1911921"/>
            <a:ext cx="3076575" cy="14859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2D70999-B1FD-43F7-98C7-AB5F0916292E}"/>
              </a:ext>
            </a:extLst>
          </p:cNvPr>
          <p:cNvCxnSpPr/>
          <p:nvPr/>
        </p:nvCxnSpPr>
        <p:spPr>
          <a:xfrm flipV="1">
            <a:off x="1295400" y="3467609"/>
            <a:ext cx="3006558" cy="2895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59370D25-D349-4593-97FA-FF9657D898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405" y="5262190"/>
            <a:ext cx="771721" cy="106263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ED12BB4-7A40-48B1-B6EF-4C5D49A727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38" y="5437187"/>
            <a:ext cx="919282" cy="125922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06C25DB-CADF-49A7-A510-0C1D8ED7CA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268" y="5753185"/>
            <a:ext cx="624379" cy="974725"/>
          </a:xfrm>
          <a:prstGeom prst="rect">
            <a:avLst/>
          </a:prstGeom>
        </p:spPr>
      </p:pic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097274-0E19-4DF4-B779-0DCCD2D53D34}"/>
              </a:ext>
            </a:extLst>
          </p:cNvPr>
          <p:cNvCxnSpPr>
            <a:cxnSpLocks/>
          </p:cNvCxnSpPr>
          <p:nvPr/>
        </p:nvCxnSpPr>
        <p:spPr>
          <a:xfrm flipH="1">
            <a:off x="3394499" y="5815181"/>
            <a:ext cx="5927301" cy="5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D390440-9A54-484F-8FA7-DD5E77EF7010}"/>
              </a:ext>
            </a:extLst>
          </p:cNvPr>
          <p:cNvCxnSpPr/>
          <p:nvPr/>
        </p:nvCxnSpPr>
        <p:spPr>
          <a:xfrm>
            <a:off x="674085" y="3651583"/>
            <a:ext cx="114749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3BBD135-8459-45FC-ADD6-0D7D4A1FAD19}"/>
              </a:ext>
            </a:extLst>
          </p:cNvPr>
          <p:cNvCxnSpPr/>
          <p:nvPr/>
        </p:nvCxnSpPr>
        <p:spPr>
          <a:xfrm>
            <a:off x="850130" y="6696412"/>
            <a:ext cx="114749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EA6CB17-F1A8-446F-B74B-5D2E2BFB3CC5}"/>
              </a:ext>
            </a:extLst>
          </p:cNvPr>
          <p:cNvSpPr/>
          <p:nvPr/>
        </p:nvSpPr>
        <p:spPr>
          <a:xfrm>
            <a:off x="674085" y="3651583"/>
            <a:ext cx="11474954" cy="2954153"/>
          </a:xfrm>
          <a:prstGeom prst="rect">
            <a:avLst/>
          </a:prstGeom>
          <a:solidFill>
            <a:srgbClr val="00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C1D552-F47A-413E-B89E-2A356978762F}"/>
              </a:ext>
            </a:extLst>
          </p:cNvPr>
          <p:cNvCxnSpPr/>
          <p:nvPr/>
        </p:nvCxnSpPr>
        <p:spPr>
          <a:xfrm flipV="1">
            <a:off x="9105900" y="2209800"/>
            <a:ext cx="1308100" cy="26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B5AB82AE-9DB0-4621-BF9F-87760608AA6E}"/>
              </a:ext>
            </a:extLst>
          </p:cNvPr>
          <p:cNvSpPr txBox="1"/>
          <p:nvPr/>
        </p:nvSpPr>
        <p:spPr>
          <a:xfrm>
            <a:off x="9504313" y="194823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Sung, </a:t>
            </a:r>
            <a:r>
              <a:rPr lang="en-US" dirty="0" err="1"/>
              <a:t>Kindergardner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B4AD36A-B542-471F-AAEF-8D730BB1D96C}"/>
              </a:ext>
            </a:extLst>
          </p:cNvPr>
          <p:cNvCxnSpPr/>
          <p:nvPr/>
        </p:nvCxnSpPr>
        <p:spPr>
          <a:xfrm>
            <a:off x="826485" y="3803983"/>
            <a:ext cx="1147495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EDA416E1-DB85-4A2F-A297-65CFFAD56932}"/>
              </a:ext>
            </a:extLst>
          </p:cNvPr>
          <p:cNvSpPr/>
          <p:nvPr/>
        </p:nvSpPr>
        <p:spPr>
          <a:xfrm>
            <a:off x="9321800" y="1415680"/>
            <a:ext cx="2361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ryan</a:t>
            </a:r>
            <a:r>
              <a:rPr lang="en-US" strike="sngStrike" dirty="0"/>
              <a:t> </a:t>
            </a:r>
            <a:r>
              <a:rPr lang="en-US" strike="sngStrike" dirty="0" err="1"/>
              <a:t>bmx</a:t>
            </a:r>
            <a:r>
              <a:rPr lang="en-US" strike="sngStrike" dirty="0"/>
              <a:t> </a:t>
            </a:r>
            <a:r>
              <a:rPr lang="en-US" strike="sngStrike" dirty="0" err="1"/>
              <a:t>bicylce</a:t>
            </a:r>
            <a:r>
              <a:rPr lang="en-US" strike="sngStrike" dirty="0"/>
              <a:t> </a:t>
            </a:r>
            <a:r>
              <a:rPr lang="en-US" dirty="0"/>
              <a:t>1984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EE49025F-67CE-49FD-A521-4AC29EEE08B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306" y="1338176"/>
            <a:ext cx="697388" cy="69738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2C3C43E-A3F1-4D8B-B2D3-BE03AE5261FD}"/>
              </a:ext>
            </a:extLst>
          </p:cNvPr>
          <p:cNvSpPr/>
          <p:nvPr/>
        </p:nvSpPr>
        <p:spPr>
          <a:xfrm>
            <a:off x="8518652" y="1114271"/>
            <a:ext cx="3076575" cy="902040"/>
          </a:xfrm>
          <a:prstGeom prst="rect">
            <a:avLst/>
          </a:prstGeom>
          <a:solidFill>
            <a:srgbClr val="000000">
              <a:alpha val="4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4542841-3D6F-4588-98AE-2C7B1C419706}"/>
              </a:ext>
            </a:extLst>
          </p:cNvPr>
          <p:cNvCxnSpPr>
            <a:cxnSpLocks/>
          </p:cNvCxnSpPr>
          <p:nvPr/>
        </p:nvCxnSpPr>
        <p:spPr>
          <a:xfrm>
            <a:off x="8548826" y="1200696"/>
            <a:ext cx="30525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F625A0-E6DD-4593-81DA-42198F04BA55}"/>
              </a:ext>
            </a:extLst>
          </p:cNvPr>
          <p:cNvCxnSpPr>
            <a:cxnSpLocks/>
          </p:cNvCxnSpPr>
          <p:nvPr/>
        </p:nvCxnSpPr>
        <p:spPr>
          <a:xfrm>
            <a:off x="8489258" y="1985697"/>
            <a:ext cx="30525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5B102743-3577-4733-8958-AD4C8A5B1AE7}"/>
              </a:ext>
            </a:extLst>
          </p:cNvPr>
          <p:cNvSpPr txBox="1"/>
          <p:nvPr/>
        </p:nvSpPr>
        <p:spPr>
          <a:xfrm>
            <a:off x="1212202" y="1295478"/>
            <a:ext cx="178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23</a:t>
            </a:r>
            <a:r>
              <a:rPr lang="en-US" baseline="30000" dirty="0"/>
              <a:t>rd</a:t>
            </a:r>
            <a:r>
              <a:rPr lang="en-US" dirty="0"/>
              <a:t>, 1987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7514336-1B8E-466E-9B25-3D0693ECD96E}"/>
              </a:ext>
            </a:extLst>
          </p:cNvPr>
          <p:cNvSpPr/>
          <p:nvPr/>
        </p:nvSpPr>
        <p:spPr>
          <a:xfrm>
            <a:off x="10502764" y="1244362"/>
            <a:ext cx="1471365" cy="596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16EB096-20AE-494E-8A78-E6DD77C508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08" y="1239139"/>
            <a:ext cx="954709" cy="580118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E5EE9CB-71F0-4BC3-89DF-05F20905261F}"/>
              </a:ext>
            </a:extLst>
          </p:cNvPr>
          <p:cNvCxnSpPr/>
          <p:nvPr/>
        </p:nvCxnSpPr>
        <p:spPr>
          <a:xfrm flipV="1">
            <a:off x="6171126" y="1295478"/>
            <a:ext cx="1715574" cy="23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109440E1-493E-4A4F-A351-33B3D46298A9}"/>
              </a:ext>
            </a:extLst>
          </p:cNvPr>
          <p:cNvSpPr txBox="1"/>
          <p:nvPr/>
        </p:nvSpPr>
        <p:spPr>
          <a:xfrm>
            <a:off x="6095999" y="1567755"/>
            <a:ext cx="2513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  <a:r>
              <a:rPr lang="en-US" sz="800" strike="sngStrike" dirty="0"/>
              <a:t>.asusm.data: </a:t>
            </a:r>
            <a:r>
              <a:rPr lang="en-US" sz="800" strike="sngStrike" dirty="0" err="1"/>
              <a:t>brneete</a:t>
            </a:r>
            <a:r>
              <a:rPr lang="en-US" sz="800" strike="sngStrike" dirty="0"/>
              <a:t> front door school !picked up</a:t>
            </a:r>
          </a:p>
        </p:txBody>
      </p:sp>
    </p:spTree>
    <p:extLst>
      <p:ext uri="{BB962C8B-B14F-4D97-AF65-F5344CB8AC3E}">
        <p14:creationId xmlns:p14="http://schemas.microsoft.com/office/powerpoint/2010/main" val="2911225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2F68D4-DE49-4742-B4D0-EB55B789B6B4}"/>
              </a:ext>
            </a:extLst>
          </p:cNvPr>
          <p:cNvSpPr txBox="1"/>
          <p:nvPr/>
        </p:nvSpPr>
        <p:spPr>
          <a:xfrm>
            <a:off x="217871" y="127003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640572-6865-430B-A22D-B8D5E0CB0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75" y="1749425"/>
            <a:ext cx="1543050" cy="29527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59180E-91D3-4BB6-8251-442114EBDECE}"/>
              </a:ext>
            </a:extLst>
          </p:cNvPr>
          <p:cNvCxnSpPr/>
          <p:nvPr/>
        </p:nvCxnSpPr>
        <p:spPr>
          <a:xfrm flipV="1">
            <a:off x="1041400" y="1639371"/>
            <a:ext cx="3302000" cy="258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85C0431-A6CD-40F9-B45A-8C385465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39" y="2425700"/>
            <a:ext cx="2857500" cy="16002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59A7A9-2AFC-4F61-B07D-42874967053E}"/>
              </a:ext>
            </a:extLst>
          </p:cNvPr>
          <p:cNvCxnSpPr/>
          <p:nvPr/>
        </p:nvCxnSpPr>
        <p:spPr>
          <a:xfrm flipV="1">
            <a:off x="3987384" y="1639371"/>
            <a:ext cx="3597639" cy="306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2C34DBE-0ED6-4668-BBCB-121A2D705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775" y="4229100"/>
            <a:ext cx="3732030" cy="58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38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6B16F-1BFD-4071-A80B-0BE07158C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053" y="3743325"/>
            <a:ext cx="2762250" cy="16573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3CE4C-81E7-40CA-8AD4-0CDED0F963C6}"/>
              </a:ext>
            </a:extLst>
          </p:cNvPr>
          <p:cNvCxnSpPr/>
          <p:nvPr/>
        </p:nvCxnSpPr>
        <p:spPr>
          <a:xfrm flipV="1">
            <a:off x="8344615" y="3797300"/>
            <a:ext cx="1381125" cy="154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EE9AA87-5CE9-4E48-9BF0-4C9BDE2E8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86" y="5549899"/>
            <a:ext cx="638426" cy="898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2D53F0-8DE1-491A-B590-A4D1690DE9A7}"/>
              </a:ext>
            </a:extLst>
          </p:cNvPr>
          <p:cNvCxnSpPr/>
          <p:nvPr/>
        </p:nvCxnSpPr>
        <p:spPr>
          <a:xfrm flipV="1">
            <a:off x="5905500" y="5727700"/>
            <a:ext cx="16256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E56B374-2F7E-454B-93BA-11398C4A2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97" y="1498600"/>
            <a:ext cx="611903" cy="8127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6F2ED4-B30A-461A-9453-CE95179F0679}"/>
              </a:ext>
            </a:extLst>
          </p:cNvPr>
          <p:cNvSpPr txBox="1"/>
          <p:nvPr/>
        </p:nvSpPr>
        <p:spPr>
          <a:xfrm>
            <a:off x="3225800" y="1655346"/>
            <a:ext cx="1401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sngStrike" dirty="0" err="1"/>
              <a:t>Dragoos</a:t>
            </a:r>
            <a:endParaRPr lang="en-US" sz="800" strike="sngStrik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sngStrike" dirty="0"/>
              <a:t>18?? CIVIL WAR(BEFORE)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9B60DE-8D65-4413-A652-9924C0784DCE}"/>
              </a:ext>
            </a:extLst>
          </p:cNvPr>
          <p:cNvSpPr txBox="1"/>
          <p:nvPr/>
        </p:nvSpPr>
        <p:spPr>
          <a:xfrm>
            <a:off x="1705722" y="1199634"/>
            <a:ext cx="9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Overlays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6042DF-EF47-4DCA-9730-DA8BF2720E2D}"/>
              </a:ext>
            </a:extLst>
          </p:cNvPr>
          <p:cNvSpPr txBox="1"/>
          <p:nvPr/>
        </p:nvSpPr>
        <p:spPr>
          <a:xfrm>
            <a:off x="5113264" y="1535634"/>
            <a:ext cx="292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, </a:t>
            </a:r>
            <a:r>
              <a:rPr lang="en-US" dirty="0" err="1"/>
              <a:t>AggAssalt</a:t>
            </a:r>
            <a:r>
              <a:rPr lang="en-US" dirty="0"/>
              <a:t>  5:00pm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905754-18D2-4D40-A32B-5C023E12BE27}"/>
              </a:ext>
            </a:extLst>
          </p:cNvPr>
          <p:cNvSpPr/>
          <p:nvPr/>
        </p:nvSpPr>
        <p:spPr>
          <a:xfrm>
            <a:off x="2198485" y="1655346"/>
            <a:ext cx="1027315" cy="44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B32450-238F-4436-8E16-684073143032}"/>
              </a:ext>
            </a:extLst>
          </p:cNvPr>
          <p:cNvSpPr txBox="1"/>
          <p:nvPr/>
        </p:nvSpPr>
        <p:spPr>
          <a:xfrm>
            <a:off x="5182159" y="1904966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Sirents</a:t>
            </a:r>
            <a:r>
              <a:rPr lang="en-US" dirty="0"/>
              <a:t>; 5:04PM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E07FC4-9DD4-4C92-9390-AF3D3A78F3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785" y="2544346"/>
            <a:ext cx="746027" cy="5588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FCCCEC3-0AD3-43E5-A830-A58DD21ABE54}"/>
              </a:ext>
            </a:extLst>
          </p:cNvPr>
          <p:cNvSpPr/>
          <p:nvPr/>
        </p:nvSpPr>
        <p:spPr>
          <a:xfrm>
            <a:off x="2216580" y="2540102"/>
            <a:ext cx="1027315" cy="4401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BDF481-D28F-4429-9C12-3027A99A7A08}"/>
              </a:ext>
            </a:extLst>
          </p:cNvPr>
          <p:cNvSpPr txBox="1"/>
          <p:nvPr/>
        </p:nvSpPr>
        <p:spPr>
          <a:xfrm>
            <a:off x="537073" y="1646823"/>
            <a:ext cx="13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prof.marx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C760C8-E91E-4897-940D-02FAA1B9972D}"/>
              </a:ext>
            </a:extLst>
          </p:cNvPr>
          <p:cNvSpPr txBox="1"/>
          <p:nvPr/>
        </p:nvSpPr>
        <p:spPr>
          <a:xfrm>
            <a:off x="1729295" y="1286877"/>
            <a:ext cx="27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Violations Payable </a:t>
            </a:r>
            <a:r>
              <a:rPr lang="en-US" sz="800" strike="sngStrike" dirty="0" err="1"/>
              <a:t>ot</a:t>
            </a:r>
            <a:r>
              <a:rPr lang="en-US" sz="800" strike="sngStrike" dirty="0"/>
              <a:t> runnable city to remove. </a:t>
            </a:r>
            <a:r>
              <a:rPr lang="en-US" dirty="0" err="1"/>
              <a:t>Int.avg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5368A96-3849-4C83-85B4-B8A54A82D112}"/>
              </a:ext>
            </a:extLst>
          </p:cNvPr>
          <p:cNvSpPr txBox="1"/>
          <p:nvPr/>
        </p:nvSpPr>
        <p:spPr>
          <a:xfrm>
            <a:off x="5346700" y="374332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8D6FC2-A33B-4B5F-8E6E-30167871BE8F}"/>
              </a:ext>
            </a:extLst>
          </p:cNvPr>
          <p:cNvSpPr/>
          <p:nvPr/>
        </p:nvSpPr>
        <p:spPr>
          <a:xfrm>
            <a:off x="5378841" y="5196444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4FE243-F22B-4634-B2ED-18FC233A0A0D}"/>
              </a:ext>
            </a:extLst>
          </p:cNvPr>
          <p:cNvSpPr txBox="1"/>
          <p:nvPr/>
        </p:nvSpPr>
        <p:spPr>
          <a:xfrm>
            <a:off x="5113264" y="2259068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5:06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82CFCFD-98ED-4280-A863-6297D033AA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841" y="1888162"/>
            <a:ext cx="700034" cy="65194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26F41F-1BB5-479D-A5B1-DE0199206256}"/>
              </a:ext>
            </a:extLst>
          </p:cNvPr>
          <p:cNvCxnSpPr/>
          <p:nvPr/>
        </p:nvCxnSpPr>
        <p:spPr>
          <a:xfrm>
            <a:off x="7654053" y="1993900"/>
            <a:ext cx="1381124" cy="98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070580F0-AAE2-4FB9-B802-0C4B928F0A8B}"/>
              </a:ext>
            </a:extLst>
          </p:cNvPr>
          <p:cNvSpPr txBox="1"/>
          <p:nvPr/>
        </p:nvSpPr>
        <p:spPr>
          <a:xfrm>
            <a:off x="8204200" y="1367997"/>
            <a:ext cx="425058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Pivotal(SF) </a:t>
            </a:r>
            <a:r>
              <a:rPr lang="en-US" strike="sngStrike" dirty="0" err="1"/>
              <a:t>glu</a:t>
            </a:r>
            <a:endParaRPr lang="en-US" strike="sngStrike" dirty="0"/>
          </a:p>
          <a:p>
            <a:r>
              <a:rPr lang="en-US" dirty="0"/>
              <a:t>2019 §DEA(possession) guy in back </a:t>
            </a:r>
            <a:r>
              <a:rPr lang="en-US" dirty="0" err="1"/>
              <a:t>smoiing</a:t>
            </a:r>
            <a:endParaRPr lang="en-US" dirty="0"/>
          </a:p>
          <a:p>
            <a:r>
              <a:rPr lang="en-US" sz="800" strike="sngStrike" dirty="0"/>
              <a:t>Texas Runners (</a:t>
            </a:r>
            <a:r>
              <a:rPr lang="en-US" sz="800" strike="sngStrike" dirty="0" err="1"/>
              <a:t>iditors</a:t>
            </a:r>
            <a:r>
              <a:rPr lang="en-US" sz="800" strike="sngStrike" dirty="0"/>
              <a:t>), </a:t>
            </a:r>
            <a:r>
              <a:rPr lang="en-US" sz="800" strike="sngStrike" dirty="0" err="1"/>
              <a:t>foort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jersracs</a:t>
            </a:r>
            <a:endParaRPr lang="en-US" sz="800" strike="sngStrike" dirty="0"/>
          </a:p>
          <a:p>
            <a:r>
              <a:rPr lang="en-US" dirty="0"/>
              <a:t>1 Football </a:t>
            </a:r>
            <a:r>
              <a:rPr lang="en-US" dirty="0" err="1"/>
              <a:t>jeersey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A88D088-671F-4E0B-BDA6-572EF27F3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740" y="1213454"/>
            <a:ext cx="638426" cy="47882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42E4AB2F-FE65-4BA0-B98B-E12FDA836D2D}"/>
              </a:ext>
            </a:extLst>
          </p:cNvPr>
          <p:cNvSpPr/>
          <p:nvPr/>
        </p:nvSpPr>
        <p:spPr>
          <a:xfrm>
            <a:off x="7912100" y="1199634"/>
            <a:ext cx="4250587" cy="142876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B4B2184-9750-41B1-A3F6-8E38279BACA4}"/>
              </a:ext>
            </a:extLst>
          </p:cNvPr>
          <p:cNvCxnSpPr>
            <a:cxnSpLocks/>
          </p:cNvCxnSpPr>
          <p:nvPr/>
        </p:nvCxnSpPr>
        <p:spPr>
          <a:xfrm flipV="1">
            <a:off x="1920978" y="3265070"/>
            <a:ext cx="9839222" cy="2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497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49">
            <a:extLst>
              <a:ext uri="{FF2B5EF4-FFF2-40B4-BE49-F238E27FC236}">
                <a16:creationId xmlns:a16="http://schemas.microsoft.com/office/drawing/2014/main" id="{3859911C-FFFA-4F52-A2D9-EEF20EBF76A7}"/>
              </a:ext>
            </a:extLst>
          </p:cNvPr>
          <p:cNvSpPr/>
          <p:nvPr/>
        </p:nvSpPr>
        <p:spPr>
          <a:xfrm>
            <a:off x="7048500" y="4257673"/>
            <a:ext cx="355600" cy="3905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426F8C-6FFD-4EED-A4A4-A451076AE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1866900"/>
            <a:ext cx="934358" cy="5232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86ECF1-C93F-4958-A455-9848EE0DCE25}"/>
              </a:ext>
            </a:extLst>
          </p:cNvPr>
          <p:cNvSpPr txBox="1"/>
          <p:nvPr/>
        </p:nvSpPr>
        <p:spPr>
          <a:xfrm>
            <a:off x="3077353" y="1866900"/>
            <a:ext cx="603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WWI.MAINSTREET.MARKET.CPVA.flea</a:t>
            </a:r>
            <a:r>
              <a:rPr lang="en-US" dirty="0"/>
              <a:t>. COMPUTER DEPARTENT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CF80BA-6DC2-4953-BBD7-00707FDE9B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192" y="2767567"/>
            <a:ext cx="854660" cy="6127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2D0B4A-DB71-4C76-8C60-941D3E77BC92}"/>
              </a:ext>
            </a:extLst>
          </p:cNvPr>
          <p:cNvCxnSpPr/>
          <p:nvPr/>
        </p:nvCxnSpPr>
        <p:spPr>
          <a:xfrm flipV="1">
            <a:off x="1549400" y="1651000"/>
            <a:ext cx="1816100" cy="73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71AE10-25AB-46D8-8A33-B4CC56CB10FF}"/>
              </a:ext>
            </a:extLst>
          </p:cNvPr>
          <p:cNvCxnSpPr/>
          <p:nvPr/>
        </p:nvCxnSpPr>
        <p:spPr>
          <a:xfrm flipV="1">
            <a:off x="1460500" y="2552700"/>
            <a:ext cx="2006600" cy="82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5F37DB7-F359-4156-A14A-5333BFAC2AFC}"/>
              </a:ext>
            </a:extLst>
          </p:cNvPr>
          <p:cNvSpPr txBox="1"/>
          <p:nvPr/>
        </p:nvSpPr>
        <p:spPr>
          <a:xfrm>
            <a:off x="360487" y="3404709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5:16PM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C5BF2C-1A70-4F6D-9CE8-58351AE43202}"/>
              </a:ext>
            </a:extLst>
          </p:cNvPr>
          <p:cNvSpPr txBox="1"/>
          <p:nvPr/>
        </p:nvSpPr>
        <p:spPr>
          <a:xfrm>
            <a:off x="609600" y="14213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715997-9D7D-43A3-9F27-2BBA6750ACBC}"/>
              </a:ext>
            </a:extLst>
          </p:cNvPr>
          <p:cNvSpPr/>
          <p:nvPr/>
        </p:nvSpPr>
        <p:spPr>
          <a:xfrm>
            <a:off x="9817100" y="1752601"/>
            <a:ext cx="1816100" cy="4836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Kriegstrasse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A8113A6-3373-4414-823F-B8D9E0D131F6}"/>
              </a:ext>
            </a:extLst>
          </p:cNvPr>
          <p:cNvSpPr txBox="1"/>
          <p:nvPr/>
        </p:nvSpPr>
        <p:spPr>
          <a:xfrm>
            <a:off x="10980072" y="1663700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32C5FFA-A0FC-47C4-9199-5DEE86E08EAC}"/>
              </a:ext>
            </a:extLst>
          </p:cNvPr>
          <p:cNvCxnSpPr/>
          <p:nvPr/>
        </p:nvCxnSpPr>
        <p:spPr>
          <a:xfrm>
            <a:off x="825500" y="4648200"/>
            <a:ext cx="11061700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D17581C-2C6A-4ABB-9916-16EE2DA46D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806" y="3857307"/>
            <a:ext cx="903287" cy="676593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6F505F-59E6-465C-9313-C209D0906A0B}"/>
              </a:ext>
            </a:extLst>
          </p:cNvPr>
          <p:cNvCxnSpPr/>
          <p:nvPr/>
        </p:nvCxnSpPr>
        <p:spPr>
          <a:xfrm flipV="1">
            <a:off x="1435100" y="3797299"/>
            <a:ext cx="2006600" cy="827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904DD43-D453-43D0-B7ED-3B52824CCFC8}"/>
              </a:ext>
            </a:extLst>
          </p:cNvPr>
          <p:cNvSpPr txBox="1"/>
          <p:nvPr/>
        </p:nvSpPr>
        <p:spPr>
          <a:xfrm>
            <a:off x="4254500" y="3888341"/>
            <a:ext cx="718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FBI.recoder.WAR</a:t>
            </a:r>
            <a:r>
              <a:rPr lang="en-US" dirty="0"/>
              <a:t>(</a:t>
            </a:r>
            <a:r>
              <a:rPr lang="en-US" dirty="0" err="1"/>
              <a:t>kriestrasse</a:t>
            </a:r>
            <a:r>
              <a:rPr lang="en-US" dirty="0"/>
              <a:t>)  HOCME:IS-A-</a:t>
            </a:r>
            <a:r>
              <a:rPr lang="en-US" dirty="0" err="1"/>
              <a:t>BELL.nonPoicQOS.tape</a:t>
            </a:r>
            <a:r>
              <a:rPr lang="en-US" dirty="0"/>
              <a:t> material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BC898F-B158-4E5E-A706-2A495C71C39C}"/>
              </a:ext>
            </a:extLst>
          </p:cNvPr>
          <p:cNvSpPr txBox="1"/>
          <p:nvPr/>
        </p:nvSpPr>
        <p:spPr>
          <a:xfrm>
            <a:off x="4368800" y="4257673"/>
            <a:ext cx="30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1992 </a:t>
            </a:r>
            <a:r>
              <a:rPr lang="en-US" dirty="0" err="1"/>
              <a:t>Dietzenbach</a:t>
            </a:r>
            <a:r>
              <a:rPr lang="en-US" dirty="0"/>
              <a:t> CPVA.J5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146E1F6-4ABA-44CA-B84F-1D41EBE3BE4E}"/>
              </a:ext>
            </a:extLst>
          </p:cNvPr>
          <p:cNvSpPr txBox="1"/>
          <p:nvPr/>
        </p:nvSpPr>
        <p:spPr>
          <a:xfrm>
            <a:off x="8013700" y="4432300"/>
            <a:ext cx="126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Sony player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22593F8-3E0C-4F14-B236-04720E67B5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489" y="4977366"/>
            <a:ext cx="938212" cy="121443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03E2E3A5-3CAA-4B8D-8592-33E42BB9E86B}"/>
              </a:ext>
            </a:extLst>
          </p:cNvPr>
          <p:cNvSpPr/>
          <p:nvPr/>
        </p:nvSpPr>
        <p:spPr>
          <a:xfrm>
            <a:off x="3118132" y="5206373"/>
            <a:ext cx="679168" cy="3040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j5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C0888CC-0E42-488C-B9D2-D36220F2F9CA}"/>
              </a:ext>
            </a:extLst>
          </p:cNvPr>
          <p:cNvSpPr/>
          <p:nvPr/>
        </p:nvSpPr>
        <p:spPr>
          <a:xfrm>
            <a:off x="954090" y="538805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3A35521D-BC92-4437-9D64-02B85B5F9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56" y="4901573"/>
            <a:ext cx="1217685" cy="1217685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1AE9B0-EB21-4013-9586-EF5EC6229B4C}"/>
              </a:ext>
            </a:extLst>
          </p:cNvPr>
          <p:cNvCxnSpPr/>
          <p:nvPr/>
        </p:nvCxnSpPr>
        <p:spPr>
          <a:xfrm flipV="1">
            <a:off x="3912359" y="4864498"/>
            <a:ext cx="1181100" cy="8779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30625B1-E16D-473D-AE59-4FADD5E53C99}"/>
              </a:ext>
            </a:extLst>
          </p:cNvPr>
          <p:cNvCxnSpPr/>
          <p:nvPr/>
        </p:nvCxnSpPr>
        <p:spPr>
          <a:xfrm flipV="1">
            <a:off x="4165600" y="5053973"/>
            <a:ext cx="1181100" cy="877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7D76D7A-3BF6-4979-96B1-3FAD9D4DD31E}"/>
              </a:ext>
            </a:extLst>
          </p:cNvPr>
          <p:cNvCxnSpPr/>
          <p:nvPr/>
        </p:nvCxnSpPr>
        <p:spPr>
          <a:xfrm flipV="1">
            <a:off x="4216400" y="5149777"/>
            <a:ext cx="1181100" cy="877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E01ADFD-C903-4BE4-8819-AA2C64FE77AF}"/>
              </a:ext>
            </a:extLst>
          </p:cNvPr>
          <p:cNvCxnSpPr/>
          <p:nvPr/>
        </p:nvCxnSpPr>
        <p:spPr>
          <a:xfrm>
            <a:off x="1752600" y="4977366"/>
            <a:ext cx="1365532" cy="1214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CD632CC-E9DD-4AE5-80FC-4C62BB02E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31" y="5388050"/>
            <a:ext cx="564744" cy="639686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215C08F9-D483-4C2E-8EB8-CDD1DD28CBE9}"/>
              </a:ext>
            </a:extLst>
          </p:cNvPr>
          <p:cNvSpPr/>
          <p:nvPr/>
        </p:nvSpPr>
        <p:spPr>
          <a:xfrm>
            <a:off x="6167492" y="4935058"/>
            <a:ext cx="15668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child with drunk parent syndrome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F437964-69CE-4A10-9893-727E5F885DA1}"/>
              </a:ext>
            </a:extLst>
          </p:cNvPr>
          <p:cNvCxnSpPr/>
          <p:nvPr/>
        </p:nvCxnSpPr>
        <p:spPr>
          <a:xfrm flipV="1">
            <a:off x="6096000" y="4901573"/>
            <a:ext cx="1816100" cy="112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445F27A-063F-4145-ACF4-9DF0CEDBA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0123" y="5312798"/>
            <a:ext cx="713616" cy="775670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16E4BD0-DB54-4D9A-A91D-F7071593E6A7}"/>
              </a:ext>
            </a:extLst>
          </p:cNvPr>
          <p:cNvCxnSpPr/>
          <p:nvPr/>
        </p:nvCxnSpPr>
        <p:spPr>
          <a:xfrm flipV="1">
            <a:off x="7432080" y="4938308"/>
            <a:ext cx="1816100" cy="112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334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292E3-DF98-4F2B-9B1A-776C8C1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498600"/>
            <a:ext cx="1077232" cy="60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270CB-6EEA-4F49-91E3-D710E599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1498600"/>
            <a:ext cx="790996" cy="603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2CEE4-EB02-49AA-A847-FC50C6E53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28" y="4684415"/>
            <a:ext cx="5969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1B11B-4D6A-4509-8E49-3FC6D621F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0" y="4650462"/>
            <a:ext cx="862012" cy="599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619E17-4AC7-4EBF-9D7E-EFAC24ADF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5402106"/>
            <a:ext cx="790996" cy="1107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F05081-84DE-4FD0-BAF5-B84C2CABF14A}"/>
              </a:ext>
            </a:extLst>
          </p:cNvPr>
          <p:cNvSpPr txBox="1"/>
          <p:nvPr/>
        </p:nvSpPr>
        <p:spPr>
          <a:xfrm>
            <a:off x="876300" y="436070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47236-9362-4194-8867-825FAF59C908}"/>
              </a:ext>
            </a:extLst>
          </p:cNvPr>
          <p:cNvCxnSpPr/>
          <p:nvPr/>
        </p:nvCxnSpPr>
        <p:spPr>
          <a:xfrm flipV="1">
            <a:off x="2108200" y="4650462"/>
            <a:ext cx="1268834" cy="90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44CD70-549C-40D9-BEDE-A3C2B61A33EC}"/>
              </a:ext>
            </a:extLst>
          </p:cNvPr>
          <p:cNvCxnSpPr/>
          <p:nvPr/>
        </p:nvCxnSpPr>
        <p:spPr>
          <a:xfrm flipV="1">
            <a:off x="2159000" y="5402106"/>
            <a:ext cx="1885950" cy="99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4EF09F2-99B5-4942-AF39-2C1CE6C1C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17" y="4511940"/>
            <a:ext cx="890166" cy="89016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15BDB0-85D0-4370-9A92-D2247BFBE54A}"/>
              </a:ext>
            </a:extLst>
          </p:cNvPr>
          <p:cNvCxnSpPr/>
          <p:nvPr/>
        </p:nvCxnSpPr>
        <p:spPr>
          <a:xfrm flipV="1">
            <a:off x="4953000" y="4684415"/>
            <a:ext cx="32893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73AE06B-F287-41B2-B1C1-121E1FB6670E}"/>
              </a:ext>
            </a:extLst>
          </p:cNvPr>
          <p:cNvCxnSpPr/>
          <p:nvPr/>
        </p:nvCxnSpPr>
        <p:spPr>
          <a:xfrm flipV="1">
            <a:off x="2173952" y="1303495"/>
            <a:ext cx="1615168" cy="121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999213-0D73-4AB6-A5F6-997C09035A4A}"/>
              </a:ext>
            </a:extLst>
          </p:cNvPr>
          <p:cNvCxnSpPr/>
          <p:nvPr/>
        </p:nvCxnSpPr>
        <p:spPr>
          <a:xfrm flipV="1">
            <a:off x="1306065" y="1498600"/>
            <a:ext cx="1123717" cy="5339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6FFC80C-500B-47AF-802C-4FBB74600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0" y="2253378"/>
            <a:ext cx="862012" cy="129301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4B5172A-B0E6-4A49-AD9B-CECDD94BB7D6}"/>
              </a:ext>
            </a:extLst>
          </p:cNvPr>
          <p:cNvCxnSpPr/>
          <p:nvPr/>
        </p:nvCxnSpPr>
        <p:spPr>
          <a:xfrm flipV="1">
            <a:off x="2294391" y="2179497"/>
            <a:ext cx="1615168" cy="121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A4CFE1-56E9-42D8-B57D-F0E0C132AC70}"/>
              </a:ext>
            </a:extLst>
          </p:cNvPr>
          <p:cNvCxnSpPr>
            <a:cxnSpLocks/>
          </p:cNvCxnSpPr>
          <p:nvPr/>
        </p:nvCxnSpPr>
        <p:spPr>
          <a:xfrm>
            <a:off x="876300" y="3924300"/>
            <a:ext cx="10401300" cy="3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32CEFBEE-B88B-47A6-BEF4-BFA80C320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83" y="1511301"/>
            <a:ext cx="926517" cy="115699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A085D-DADB-4B00-8767-E673A0F30744}"/>
              </a:ext>
            </a:extLst>
          </p:cNvPr>
          <p:cNvCxnSpPr/>
          <p:nvPr/>
        </p:nvCxnSpPr>
        <p:spPr>
          <a:xfrm flipV="1">
            <a:off x="6096000" y="1498600"/>
            <a:ext cx="2146300" cy="75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05B5C43-0052-4182-8DB9-DF2031F0A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11" y="1534590"/>
            <a:ext cx="2023298" cy="11330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172731-BEFD-41F6-9729-6A0AF844A8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24" y="1465979"/>
            <a:ext cx="847873" cy="115699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C9898A-4A83-459B-8697-3C7FCB2244BA}"/>
              </a:ext>
            </a:extLst>
          </p:cNvPr>
          <p:cNvCxnSpPr/>
          <p:nvPr/>
        </p:nvCxnSpPr>
        <p:spPr>
          <a:xfrm flipV="1">
            <a:off x="4953000" y="1104900"/>
            <a:ext cx="2374628" cy="114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2D22E5-C4E3-40A2-A851-3BC017A2DBDA}"/>
              </a:ext>
            </a:extLst>
          </p:cNvPr>
          <p:cNvCxnSpPr/>
          <p:nvPr/>
        </p:nvCxnSpPr>
        <p:spPr>
          <a:xfrm flipV="1">
            <a:off x="5061306" y="1303495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9DB69-C2A1-43C9-A754-617614B689E5}"/>
              </a:ext>
            </a:extLst>
          </p:cNvPr>
          <p:cNvCxnSpPr/>
          <p:nvPr/>
        </p:nvCxnSpPr>
        <p:spPr>
          <a:xfrm flipV="1">
            <a:off x="7734339" y="1465979"/>
            <a:ext cx="1689061" cy="176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DE17A4B-7CC8-414E-8341-4744F7153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73" y="2742534"/>
            <a:ext cx="862012" cy="122882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005E25-0879-49BC-AEFE-228DFF2656AA}"/>
              </a:ext>
            </a:extLst>
          </p:cNvPr>
          <p:cNvCxnSpPr/>
          <p:nvPr/>
        </p:nvCxnSpPr>
        <p:spPr>
          <a:xfrm flipV="1">
            <a:off x="5201278" y="1851260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8DDD0BB8-9E97-4009-B05B-28B39D079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40" y="2738929"/>
            <a:ext cx="926517" cy="1241724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F4C2689-90F3-455E-8BFA-BECC99FF70B5}"/>
              </a:ext>
            </a:extLst>
          </p:cNvPr>
          <p:cNvCxnSpPr/>
          <p:nvPr/>
        </p:nvCxnSpPr>
        <p:spPr>
          <a:xfrm flipV="1">
            <a:off x="5665344" y="2167797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07D6B3F-7E79-472A-AE75-D38488E544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68" y="2835330"/>
            <a:ext cx="1415528" cy="1060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8939AB-3260-4F95-AB6E-A68508B1DFEF}"/>
              </a:ext>
            </a:extLst>
          </p:cNvPr>
          <p:cNvSpPr txBox="1"/>
          <p:nvPr/>
        </p:nvSpPr>
        <p:spPr>
          <a:xfrm>
            <a:off x="9502432" y="315168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3-1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D6FE23C-6D4B-458C-A1AB-55BB40535030}"/>
              </a:ext>
            </a:extLst>
          </p:cNvPr>
          <p:cNvCxnSpPr/>
          <p:nvPr/>
        </p:nvCxnSpPr>
        <p:spPr>
          <a:xfrm>
            <a:off x="7734339" y="2835330"/>
            <a:ext cx="1768093" cy="106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25C3DE-5ABF-4B2E-8791-F03AD4D8217D}"/>
              </a:ext>
            </a:extLst>
          </p:cNvPr>
          <p:cNvCxnSpPr>
            <a:stCxn id="80" idx="0"/>
          </p:cNvCxnSpPr>
          <p:nvPr/>
        </p:nvCxnSpPr>
        <p:spPr>
          <a:xfrm>
            <a:off x="9747050" y="3151687"/>
            <a:ext cx="244618" cy="29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0904DC8-BAD2-474A-945C-F308289CCBA7}"/>
              </a:ext>
            </a:extLst>
          </p:cNvPr>
          <p:cNvCxnSpPr/>
          <p:nvPr/>
        </p:nvCxnSpPr>
        <p:spPr>
          <a:xfrm>
            <a:off x="4433109" y="1351388"/>
            <a:ext cx="16578" cy="515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58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B292E3-DF98-4F2B-9B1A-776C8C1E1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550" y="1498600"/>
            <a:ext cx="1077232" cy="6032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7270CB-6EEA-4F49-91E3-D710E5996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1498600"/>
            <a:ext cx="790996" cy="603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F2CEE4-EB02-49AA-A847-FC50C6E53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728" y="4684415"/>
            <a:ext cx="596900" cy="596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E1B11B-4D6A-4509-8E49-3FC6D621FE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0" y="4650462"/>
            <a:ext cx="862012" cy="5992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619E17-4AC7-4EBF-9D7E-EFAC24ADF1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5402106"/>
            <a:ext cx="790996" cy="11073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BF05081-84DE-4FD0-BAF5-B84C2CABF14A}"/>
              </a:ext>
            </a:extLst>
          </p:cNvPr>
          <p:cNvSpPr txBox="1"/>
          <p:nvPr/>
        </p:nvSpPr>
        <p:spPr>
          <a:xfrm>
            <a:off x="876300" y="436070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747236-9362-4194-8867-825FAF59C908}"/>
              </a:ext>
            </a:extLst>
          </p:cNvPr>
          <p:cNvCxnSpPr/>
          <p:nvPr/>
        </p:nvCxnSpPr>
        <p:spPr>
          <a:xfrm flipV="1">
            <a:off x="2108200" y="4650462"/>
            <a:ext cx="1268834" cy="90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44CD70-549C-40D9-BEDE-A3C2B61A33EC}"/>
              </a:ext>
            </a:extLst>
          </p:cNvPr>
          <p:cNvCxnSpPr/>
          <p:nvPr/>
        </p:nvCxnSpPr>
        <p:spPr>
          <a:xfrm flipV="1">
            <a:off x="2159000" y="5402106"/>
            <a:ext cx="1885950" cy="99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34EF09F2-99B5-4942-AF39-2C1CE6C1CD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917" y="4511940"/>
            <a:ext cx="890166" cy="89016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015BDB0-85D0-4370-9A92-D2247BFBE54A}"/>
              </a:ext>
            </a:extLst>
          </p:cNvPr>
          <p:cNvCxnSpPr/>
          <p:nvPr/>
        </p:nvCxnSpPr>
        <p:spPr>
          <a:xfrm flipV="1">
            <a:off x="4953000" y="4684415"/>
            <a:ext cx="32893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73AE06B-F287-41B2-B1C1-121E1FB6670E}"/>
              </a:ext>
            </a:extLst>
          </p:cNvPr>
          <p:cNvCxnSpPr/>
          <p:nvPr/>
        </p:nvCxnSpPr>
        <p:spPr>
          <a:xfrm flipV="1">
            <a:off x="2173952" y="1303495"/>
            <a:ext cx="1615168" cy="121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999213-0D73-4AB6-A5F6-997C09035A4A}"/>
              </a:ext>
            </a:extLst>
          </p:cNvPr>
          <p:cNvCxnSpPr/>
          <p:nvPr/>
        </p:nvCxnSpPr>
        <p:spPr>
          <a:xfrm flipV="1">
            <a:off x="1306065" y="1498600"/>
            <a:ext cx="1123717" cy="5339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36FFC80C-500B-47AF-802C-4FBB74600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30" y="2253378"/>
            <a:ext cx="862012" cy="129301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4B5172A-B0E6-4A49-AD9B-CECDD94BB7D6}"/>
              </a:ext>
            </a:extLst>
          </p:cNvPr>
          <p:cNvCxnSpPr/>
          <p:nvPr/>
        </p:nvCxnSpPr>
        <p:spPr>
          <a:xfrm flipV="1">
            <a:off x="2294391" y="2179497"/>
            <a:ext cx="1615168" cy="1213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EA4CFE1-56E9-42D8-B57D-F0E0C132AC70}"/>
              </a:ext>
            </a:extLst>
          </p:cNvPr>
          <p:cNvCxnSpPr>
            <a:cxnSpLocks/>
          </p:cNvCxnSpPr>
          <p:nvPr/>
        </p:nvCxnSpPr>
        <p:spPr>
          <a:xfrm>
            <a:off x="876300" y="3924300"/>
            <a:ext cx="10401300" cy="3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32CEFBEE-B88B-47A6-BEF4-BFA80C3204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083" y="1511301"/>
            <a:ext cx="926517" cy="115699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27A085D-DADB-4B00-8767-E673A0F30744}"/>
              </a:ext>
            </a:extLst>
          </p:cNvPr>
          <p:cNvCxnSpPr/>
          <p:nvPr/>
        </p:nvCxnSpPr>
        <p:spPr>
          <a:xfrm flipV="1">
            <a:off x="6096000" y="1498600"/>
            <a:ext cx="2146300" cy="754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05B5C43-0052-4182-8DB9-DF2031F0A8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11" y="1534590"/>
            <a:ext cx="2023298" cy="11330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2172731-BEFD-41F6-9729-6A0AF844A8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624" y="1465979"/>
            <a:ext cx="847873" cy="1156994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C9898A-4A83-459B-8697-3C7FCB2244BA}"/>
              </a:ext>
            </a:extLst>
          </p:cNvPr>
          <p:cNvCxnSpPr/>
          <p:nvPr/>
        </p:nvCxnSpPr>
        <p:spPr>
          <a:xfrm flipV="1">
            <a:off x="4953000" y="1104900"/>
            <a:ext cx="2374628" cy="1148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42D22E5-C4E3-40A2-A851-3BC017A2DBDA}"/>
              </a:ext>
            </a:extLst>
          </p:cNvPr>
          <p:cNvCxnSpPr/>
          <p:nvPr/>
        </p:nvCxnSpPr>
        <p:spPr>
          <a:xfrm flipV="1">
            <a:off x="5061306" y="1303495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BA9DB69-C2A1-43C9-A754-617614B689E5}"/>
              </a:ext>
            </a:extLst>
          </p:cNvPr>
          <p:cNvCxnSpPr/>
          <p:nvPr/>
        </p:nvCxnSpPr>
        <p:spPr>
          <a:xfrm flipV="1">
            <a:off x="7734339" y="1465979"/>
            <a:ext cx="1689061" cy="176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9DE17A4B-7CC8-414E-8341-4744F7153F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73" y="2742534"/>
            <a:ext cx="862012" cy="122882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A005E25-0879-49BC-AEFE-228DFF2656AA}"/>
              </a:ext>
            </a:extLst>
          </p:cNvPr>
          <p:cNvCxnSpPr/>
          <p:nvPr/>
        </p:nvCxnSpPr>
        <p:spPr>
          <a:xfrm flipV="1">
            <a:off x="5201278" y="1851260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8DDD0BB8-9E97-4009-B05B-28B39D07902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40" y="2738929"/>
            <a:ext cx="926517" cy="1241724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F4C2689-90F3-455E-8BFA-BECC99FF70B5}"/>
              </a:ext>
            </a:extLst>
          </p:cNvPr>
          <p:cNvCxnSpPr/>
          <p:nvPr/>
        </p:nvCxnSpPr>
        <p:spPr>
          <a:xfrm flipV="1">
            <a:off x="5665344" y="2167797"/>
            <a:ext cx="2950670" cy="1742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B07D6B3F-7E79-472A-AE75-D38488E5448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168" y="2835330"/>
            <a:ext cx="1415528" cy="106028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68939AB-3260-4F95-AB6E-A68508B1DFEF}"/>
              </a:ext>
            </a:extLst>
          </p:cNvPr>
          <p:cNvSpPr txBox="1"/>
          <p:nvPr/>
        </p:nvSpPr>
        <p:spPr>
          <a:xfrm>
            <a:off x="9502432" y="315168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3-1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D6FE23C-6D4B-458C-A1AB-55BB40535030}"/>
              </a:ext>
            </a:extLst>
          </p:cNvPr>
          <p:cNvCxnSpPr/>
          <p:nvPr/>
        </p:nvCxnSpPr>
        <p:spPr>
          <a:xfrm>
            <a:off x="7734339" y="2835330"/>
            <a:ext cx="1768093" cy="1060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E25C3DE-5ABF-4B2E-8791-F03AD4D8217D}"/>
              </a:ext>
            </a:extLst>
          </p:cNvPr>
          <p:cNvCxnSpPr>
            <a:stCxn id="80" idx="0"/>
          </p:cNvCxnSpPr>
          <p:nvPr/>
        </p:nvCxnSpPr>
        <p:spPr>
          <a:xfrm>
            <a:off x="9747050" y="3151687"/>
            <a:ext cx="244618" cy="29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0904DC8-BAD2-474A-945C-F308289CCBA7}"/>
              </a:ext>
            </a:extLst>
          </p:cNvPr>
          <p:cNvCxnSpPr/>
          <p:nvPr/>
        </p:nvCxnSpPr>
        <p:spPr>
          <a:xfrm>
            <a:off x="4433109" y="1351388"/>
            <a:ext cx="16578" cy="515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D1C4C40-94A7-4F04-B2F8-5C3FBDAF7133}"/>
              </a:ext>
            </a:extLst>
          </p:cNvPr>
          <p:cNvSpPr/>
          <p:nvPr/>
        </p:nvSpPr>
        <p:spPr>
          <a:xfrm>
            <a:off x="903720" y="113627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65637-8E48-4739-BDD1-A2852B38C01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424" y="4177958"/>
            <a:ext cx="1428517" cy="782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CBBB9-74E1-4B86-BB49-C55A1F7D38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5066666"/>
            <a:ext cx="1255729" cy="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34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0904DC8-BAD2-474A-945C-F308289CCBA7}"/>
              </a:ext>
            </a:extLst>
          </p:cNvPr>
          <p:cNvCxnSpPr/>
          <p:nvPr/>
        </p:nvCxnSpPr>
        <p:spPr>
          <a:xfrm>
            <a:off x="4433109" y="1351388"/>
            <a:ext cx="16578" cy="515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D1C4C40-94A7-4F04-B2F8-5C3FBDAF7133}"/>
              </a:ext>
            </a:extLst>
          </p:cNvPr>
          <p:cNvSpPr/>
          <p:nvPr/>
        </p:nvSpPr>
        <p:spPr>
          <a:xfrm>
            <a:off x="903720" y="113627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965637-8E48-4739-BDD1-A2852B38C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28" y="1981200"/>
            <a:ext cx="1428517" cy="782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CBBB9-74E1-4B86-BB49-C55A1F7D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98" y="5803080"/>
            <a:ext cx="1255729" cy="782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6B5BD-6149-40D2-A7C8-B9AA16337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885" y="1981200"/>
            <a:ext cx="1790700" cy="2552700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2C9898A-4A83-459B-8697-3C7FCB2244BA}"/>
              </a:ext>
            </a:extLst>
          </p:cNvPr>
          <p:cNvCxnSpPr>
            <a:cxnSpLocks/>
          </p:cNvCxnSpPr>
          <p:nvPr/>
        </p:nvCxnSpPr>
        <p:spPr>
          <a:xfrm flipV="1">
            <a:off x="1549400" y="1417627"/>
            <a:ext cx="2588479" cy="354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F1100CF-3F78-45E5-8CBA-763932155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637" y="1351388"/>
            <a:ext cx="2143125" cy="214312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479DC21-340B-4A78-ACC5-0E54CEE2AA9A}"/>
              </a:ext>
            </a:extLst>
          </p:cNvPr>
          <p:cNvCxnSpPr/>
          <p:nvPr/>
        </p:nvCxnSpPr>
        <p:spPr>
          <a:xfrm>
            <a:off x="5257800" y="1892300"/>
            <a:ext cx="45720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2D8397-6090-48EC-9DBA-7CD2318CB651}"/>
              </a:ext>
            </a:extLst>
          </p:cNvPr>
          <p:cNvCxnSpPr/>
          <p:nvPr/>
        </p:nvCxnSpPr>
        <p:spPr>
          <a:xfrm flipV="1">
            <a:off x="5295900" y="3257550"/>
            <a:ext cx="2349500" cy="207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7C337718-9B4A-4528-B9F8-03E77A7FA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24" y="3043237"/>
            <a:ext cx="1819275" cy="25050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5AD12E3-7253-41F0-8E9F-8055A6B8F0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389" y="3062286"/>
            <a:ext cx="2143124" cy="286118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5DC470-B43E-473A-94C7-6AEE169DE7C8}"/>
              </a:ext>
            </a:extLst>
          </p:cNvPr>
          <p:cNvCxnSpPr/>
          <p:nvPr/>
        </p:nvCxnSpPr>
        <p:spPr>
          <a:xfrm flipV="1">
            <a:off x="5054600" y="3162300"/>
            <a:ext cx="2459037" cy="1798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904FC0-0E8B-40B2-905E-A37636B0F077}"/>
              </a:ext>
            </a:extLst>
          </p:cNvPr>
          <p:cNvCxnSpPr/>
          <p:nvPr/>
        </p:nvCxnSpPr>
        <p:spPr>
          <a:xfrm flipV="1">
            <a:off x="7742315" y="2852720"/>
            <a:ext cx="3116988" cy="269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18A7E04F-E4E9-4734-8FF4-7271284EF1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190" y="4830762"/>
            <a:ext cx="784575" cy="1006475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0A67945-1F19-43CE-B938-4F18DDC4B821}"/>
              </a:ext>
            </a:extLst>
          </p:cNvPr>
          <p:cNvCxnSpPr/>
          <p:nvPr/>
        </p:nvCxnSpPr>
        <p:spPr>
          <a:xfrm>
            <a:off x="10611729" y="4533900"/>
            <a:ext cx="1123071" cy="166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2857D281-DD87-4584-80DA-A1B5CE1E5458}"/>
              </a:ext>
            </a:extLst>
          </p:cNvPr>
          <p:cNvSpPr txBox="1"/>
          <p:nvPr/>
        </p:nvSpPr>
        <p:spPr>
          <a:xfrm>
            <a:off x="10505702" y="1322179"/>
            <a:ext cx="148309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Hudson Court</a:t>
            </a:r>
          </a:p>
        </p:txBody>
      </p:sp>
    </p:spTree>
    <p:extLst>
      <p:ext uri="{BB962C8B-B14F-4D97-AF65-F5344CB8AC3E}">
        <p14:creationId xmlns:p14="http://schemas.microsoft.com/office/powerpoint/2010/main" val="218401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>
            <a:extLst>
              <a:ext uri="{FF2B5EF4-FFF2-40B4-BE49-F238E27FC236}">
                <a16:creationId xmlns:a16="http://schemas.microsoft.com/office/drawing/2014/main" id="{3D9AE74F-00BC-4C60-BB57-90885129C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987" y="3171785"/>
            <a:ext cx="2238064" cy="13305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1C4C40-94A7-4F04-B2F8-5C3FBDAF7133}"/>
              </a:ext>
            </a:extLst>
          </p:cNvPr>
          <p:cNvSpPr/>
          <p:nvPr/>
        </p:nvSpPr>
        <p:spPr>
          <a:xfrm>
            <a:off x="903720" y="1136270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57D281-DD87-4584-80DA-A1B5CE1E5458}"/>
              </a:ext>
            </a:extLst>
          </p:cNvPr>
          <p:cNvSpPr txBox="1"/>
          <p:nvPr/>
        </p:nvSpPr>
        <p:spPr>
          <a:xfrm>
            <a:off x="10505702" y="1322179"/>
            <a:ext cx="56297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J-10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C4C686-CDF9-456E-ACD2-AB0E2C4B0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7" y="1691512"/>
            <a:ext cx="862013" cy="12177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8AB364-3EEC-4D15-9250-E7DE6A230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238" y="1691512"/>
            <a:ext cx="975182" cy="1217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E46B5-CD0D-4376-ABA5-97BDAF6443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77" y="1691512"/>
            <a:ext cx="2196723" cy="12616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066DD-45A4-4BFF-BF6C-FAF6495146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2" y="1691511"/>
            <a:ext cx="2450172" cy="132550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C99C899-A517-4D42-87D0-1657411F539E}"/>
              </a:ext>
            </a:extLst>
          </p:cNvPr>
          <p:cNvSpPr/>
          <p:nvPr/>
        </p:nvSpPr>
        <p:spPr>
          <a:xfrm>
            <a:off x="1763251" y="1790133"/>
            <a:ext cx="8168149" cy="1064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9729BF6-384B-4EBB-9648-46185D423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8" y="3193807"/>
            <a:ext cx="911460" cy="134009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E5A0985-5EC5-4030-8818-384CE69B3D61}"/>
              </a:ext>
            </a:extLst>
          </p:cNvPr>
          <p:cNvSpPr/>
          <p:nvPr/>
        </p:nvSpPr>
        <p:spPr>
          <a:xfrm>
            <a:off x="1739063" y="3301545"/>
            <a:ext cx="8168149" cy="10643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6D4C0A-D12A-411F-A641-9EC922329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759" y="1840848"/>
            <a:ext cx="1911270" cy="11761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BF86A85-CA42-4450-A2DA-504402BD7742}"/>
              </a:ext>
            </a:extLst>
          </p:cNvPr>
          <p:cNvSpPr/>
          <p:nvPr/>
        </p:nvSpPr>
        <p:spPr>
          <a:xfrm>
            <a:off x="11379200" y="1691511"/>
            <a:ext cx="740829" cy="7341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FC4BA7-2B87-4BE8-9387-D8032D2475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426" y="3235922"/>
            <a:ext cx="1818501" cy="121013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EA691A9-3544-480F-8319-87F10E63DAAF}"/>
              </a:ext>
            </a:extLst>
          </p:cNvPr>
          <p:cNvCxnSpPr/>
          <p:nvPr/>
        </p:nvCxnSpPr>
        <p:spPr>
          <a:xfrm flipV="1">
            <a:off x="9232900" y="3606800"/>
            <a:ext cx="1689100" cy="142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BB2B22-759F-4790-AA47-D2AC3227F2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222" y="4521200"/>
            <a:ext cx="1828800" cy="13716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870E2C9-F10B-4D1F-947D-3E1DF4C72416}"/>
              </a:ext>
            </a:extLst>
          </p:cNvPr>
          <p:cNvSpPr txBox="1"/>
          <p:nvPr/>
        </p:nvSpPr>
        <p:spPr>
          <a:xfrm>
            <a:off x="5035013" y="1179914"/>
            <a:ext cx="408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Roth.ibmdamiler.Apple.davidon</a:t>
            </a:r>
            <a:r>
              <a:rPr lang="en-US" dirty="0" err="1"/>
              <a:t>.</a:t>
            </a:r>
            <a:r>
              <a:rPr lang="en-US" sz="800" strike="sngStrike" dirty="0" err="1"/>
              <a:t>marx.hellsangles</a:t>
            </a:r>
            <a:r>
              <a:rPr lang="en-US" sz="800" strike="sngStrike" dirty="0"/>
              <a:t> docs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E5F58F-31DB-41F6-B119-6E33BAAF2D21}"/>
              </a:ext>
            </a:extLst>
          </p:cNvPr>
          <p:cNvCxnSpPr/>
          <p:nvPr/>
        </p:nvCxnSpPr>
        <p:spPr>
          <a:xfrm flipV="1">
            <a:off x="8966200" y="4446052"/>
            <a:ext cx="2783414" cy="1335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2881EAF-D7F1-4FB4-BE66-FAC88265955E}"/>
              </a:ext>
            </a:extLst>
          </p:cNvPr>
          <p:cNvSpPr txBox="1"/>
          <p:nvPr/>
        </p:nvSpPr>
        <p:spPr>
          <a:xfrm>
            <a:off x="3180668" y="1129615"/>
            <a:ext cx="1699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41.§Stalking.SQ.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3567B52F-397A-4EA9-A7B8-9BC3090681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8" y="1790133"/>
            <a:ext cx="1428941" cy="107170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45F93BE-72BF-4751-93E3-ED63E8AEB7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48" y="2915044"/>
            <a:ext cx="1440724" cy="907656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159BE0E-9BAD-4C09-8A70-3310B6A28EA2}"/>
              </a:ext>
            </a:extLst>
          </p:cNvPr>
          <p:cNvCxnSpPr>
            <a:cxnSpLocks/>
          </p:cNvCxnSpPr>
          <p:nvPr/>
        </p:nvCxnSpPr>
        <p:spPr>
          <a:xfrm flipV="1">
            <a:off x="119348" y="2692400"/>
            <a:ext cx="1798352" cy="1340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54C4C94-119F-4B67-A1DF-9CD3523DFC9F}"/>
              </a:ext>
            </a:extLst>
          </p:cNvPr>
          <p:cNvSpPr txBox="1"/>
          <p:nvPr/>
        </p:nvSpPr>
        <p:spPr>
          <a:xfrm>
            <a:off x="122705" y="3800728"/>
            <a:ext cx="9684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Bradon</a:t>
            </a:r>
            <a:endParaRPr lang="en-US" strike="sngStrike" dirty="0"/>
          </a:p>
          <a:p>
            <a:r>
              <a:rPr lang="en-US" strike="sngStrike" dirty="0"/>
              <a:t>Tyson</a:t>
            </a:r>
          </a:p>
          <a:p>
            <a:r>
              <a:rPr lang="en-US" strike="sngStrike" dirty="0"/>
              <a:t>Jason</a:t>
            </a:r>
          </a:p>
          <a:p>
            <a:r>
              <a:rPr lang="en-US" strike="sngStrike" dirty="0"/>
              <a:t>Malcom</a:t>
            </a:r>
          </a:p>
          <a:p>
            <a:r>
              <a:rPr lang="en-US" strike="sngStrike" dirty="0"/>
              <a:t>Mathew</a:t>
            </a:r>
          </a:p>
          <a:p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9F9BE952-B7DA-4A83-9090-7ED382F0CE1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61" y="4638566"/>
            <a:ext cx="2619375" cy="174307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A57DF02-2006-4066-84DD-0F1A6E199C93}"/>
              </a:ext>
            </a:extLst>
          </p:cNvPr>
          <p:cNvSpPr txBox="1"/>
          <p:nvPr/>
        </p:nvSpPr>
        <p:spPr>
          <a:xfrm>
            <a:off x="5054600" y="5461000"/>
            <a:ext cx="12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strike="sngStrike" dirty="0"/>
              <a:t>BMX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404E7DE-C824-4745-964B-5C4641E14688}"/>
              </a:ext>
            </a:extLst>
          </p:cNvPr>
          <p:cNvCxnSpPr/>
          <p:nvPr/>
        </p:nvCxnSpPr>
        <p:spPr>
          <a:xfrm flipH="1">
            <a:off x="3089732" y="5781478"/>
            <a:ext cx="1635045" cy="11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116DE7E-4CEA-431E-914B-C912923AEF68}"/>
              </a:ext>
            </a:extLst>
          </p:cNvPr>
          <p:cNvCxnSpPr/>
          <p:nvPr/>
        </p:nvCxnSpPr>
        <p:spPr>
          <a:xfrm flipH="1">
            <a:off x="3463858" y="6058712"/>
            <a:ext cx="2164325" cy="138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16813C-4B50-43C7-A5F7-A85F2F3347DC}"/>
              </a:ext>
            </a:extLst>
          </p:cNvPr>
          <p:cNvSpPr txBox="1"/>
          <p:nvPr/>
        </p:nvSpPr>
        <p:spPr>
          <a:xfrm>
            <a:off x="6205090" y="5892800"/>
            <a:ext cx="26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Jamie/</a:t>
            </a:r>
            <a:r>
              <a:rPr lang="en-US" dirty="0" err="1"/>
              <a:t>ibm.jamei.VIRGINAI</a:t>
            </a:r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15F51D2-B473-4583-A5DC-DBB3E88CD176}"/>
              </a:ext>
            </a:extLst>
          </p:cNvPr>
          <p:cNvCxnSpPr>
            <a:stCxn id="56" idx="1"/>
          </p:cNvCxnSpPr>
          <p:nvPr/>
        </p:nvCxnSpPr>
        <p:spPr>
          <a:xfrm>
            <a:off x="6205090" y="6077466"/>
            <a:ext cx="1681610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CEE10D0-CA03-4952-85AD-3164D234AF40}"/>
              </a:ext>
            </a:extLst>
          </p:cNvPr>
          <p:cNvSpPr txBox="1"/>
          <p:nvPr/>
        </p:nvSpPr>
        <p:spPr>
          <a:xfrm>
            <a:off x="6756400" y="5461000"/>
            <a:ext cx="2399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</a:t>
            </a:r>
            <a:r>
              <a:rPr lang="en-US" strike="sngStrike" dirty="0"/>
              <a:t>I(</a:t>
            </a:r>
            <a:r>
              <a:rPr lang="en-US" strike="sngStrike" dirty="0" err="1"/>
              <a:t>amy,Jamie</a:t>
            </a:r>
            <a:r>
              <a:rPr lang="en-US" strike="sngStrike" dirty="0"/>
              <a:t>)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45C6E12-9FC7-4005-8FEF-ECA44ECE08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800" y="5890270"/>
            <a:ext cx="420153" cy="420153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86087F7B-F109-4F0D-B475-C934A5B100DD}"/>
              </a:ext>
            </a:extLst>
          </p:cNvPr>
          <p:cNvSpPr txBox="1"/>
          <p:nvPr/>
        </p:nvSpPr>
        <p:spPr>
          <a:xfrm>
            <a:off x="4724777" y="6324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5B32068D-0694-4D9F-AED8-3FF4D3877532}"/>
              </a:ext>
            </a:extLst>
          </p:cNvPr>
          <p:cNvCxnSpPr/>
          <p:nvPr/>
        </p:nvCxnSpPr>
        <p:spPr>
          <a:xfrm flipV="1">
            <a:off x="5301039" y="6236732"/>
            <a:ext cx="4589525" cy="318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B5DB4807-8058-4CC8-A868-A6F1F5C16303}"/>
              </a:ext>
            </a:extLst>
          </p:cNvPr>
          <p:cNvCxnSpPr/>
          <p:nvPr/>
        </p:nvCxnSpPr>
        <p:spPr>
          <a:xfrm flipH="1" flipV="1">
            <a:off x="8712200" y="6185932"/>
            <a:ext cx="443511" cy="10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E9262D6B-0B2C-4EF4-9B36-7E299AF41CC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911" y="5889944"/>
            <a:ext cx="493078" cy="36933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02CD7802-B92C-4CA9-A9B3-48D42459D803}"/>
              </a:ext>
            </a:extLst>
          </p:cNvPr>
          <p:cNvSpPr txBox="1"/>
          <p:nvPr/>
        </p:nvSpPr>
        <p:spPr>
          <a:xfrm>
            <a:off x="7850541" y="6377387"/>
            <a:ext cx="41617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CPVA.PREA.§187</a:t>
            </a:r>
          </a:p>
          <a:p>
            <a:r>
              <a:rPr lang="en-US" sz="800" dirty="0"/>
              <a:t>“</a:t>
            </a:r>
            <a:r>
              <a:rPr lang="en-US" sz="800" dirty="0" err="1"/>
              <a:t>Pricipals</a:t>
            </a:r>
            <a:r>
              <a:rPr lang="en-US" sz="800" dirty="0"/>
              <a:t> office”.INT FOSTER CITY(</a:t>
            </a:r>
            <a:r>
              <a:rPr lang="en-US" sz="800" strike="sngStrike" dirty="0"/>
              <a:t>BMX</a:t>
            </a:r>
            <a:r>
              <a:rPr lang="en-US" sz="800" dirty="0"/>
              <a:t>)</a:t>
            </a:r>
          </a:p>
          <a:p>
            <a:r>
              <a:rPr lang="en-US" sz="800" dirty="0"/>
              <a:t>		FRAMKFURT(</a:t>
            </a:r>
            <a:r>
              <a:rPr lang="en-US" sz="800" strike="sngStrike" dirty="0" err="1"/>
              <a:t>cocain,levis</a:t>
            </a:r>
            <a:r>
              <a:rPr lang="en-US" sz="800" strike="sngStrike" dirty="0"/>
              <a:t>,</a:t>
            </a:r>
            <a:r>
              <a:rPr lang="en-US" sz="800" dirty="0"/>
              <a:t> HOCIEM:AUSLAERN.IPX</a:t>
            </a:r>
            <a:r>
              <a:rPr lang="en-US" dirty="0"/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77FA925-C7F1-4F7D-9221-7DAAB0BAAF05}"/>
              </a:ext>
            </a:extLst>
          </p:cNvPr>
          <p:cNvCxnSpPr/>
          <p:nvPr/>
        </p:nvCxnSpPr>
        <p:spPr>
          <a:xfrm flipV="1">
            <a:off x="1018524" y="4919730"/>
            <a:ext cx="4124957" cy="861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B4971300-9D2C-4367-AEDF-B00251D6DBC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373" y="4114447"/>
            <a:ext cx="1684443" cy="946443"/>
          </a:xfrm>
          <a:prstGeom prst="rect">
            <a:avLst/>
          </a:prstGeom>
        </p:spPr>
      </p:pic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AE2321D-3802-4940-8562-FAAB91D4A369}"/>
              </a:ext>
            </a:extLst>
          </p:cNvPr>
          <p:cNvCxnSpPr/>
          <p:nvPr/>
        </p:nvCxnSpPr>
        <p:spPr>
          <a:xfrm flipH="1" flipV="1">
            <a:off x="6542468" y="4587668"/>
            <a:ext cx="1725769" cy="180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9E44292B-4023-4A28-8232-97EF964C309C}"/>
              </a:ext>
            </a:extLst>
          </p:cNvPr>
          <p:cNvSpPr txBox="1"/>
          <p:nvPr/>
        </p:nvSpPr>
        <p:spPr>
          <a:xfrm>
            <a:off x="7660384" y="4738082"/>
            <a:ext cx="1571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Origian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prea.naked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joe,condoms</a:t>
            </a:r>
            <a:endParaRPr lang="en-US" sz="800" strike="sngStrike" dirty="0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CA37D1D-905A-4213-8403-31400EB8EFE1}"/>
              </a:ext>
            </a:extLst>
          </p:cNvPr>
          <p:cNvCxnSpPr/>
          <p:nvPr/>
        </p:nvCxnSpPr>
        <p:spPr>
          <a:xfrm flipH="1" flipV="1">
            <a:off x="7136462" y="4548317"/>
            <a:ext cx="1085677" cy="34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55E68DCC-ADFD-4D99-8E78-EBA372CBADAB}"/>
              </a:ext>
            </a:extLst>
          </p:cNvPr>
          <p:cNvSpPr txBox="1"/>
          <p:nvPr/>
        </p:nvSpPr>
        <p:spPr>
          <a:xfrm>
            <a:off x="8361548" y="4533900"/>
            <a:ext cx="216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Mother</a:t>
            </a:r>
            <a:r>
              <a:rPr lang="en-US" dirty="0"/>
              <a:t>:</a:t>
            </a:r>
            <a:r>
              <a:rPr lang="en-US" sz="800" strike="sngStrike" dirty="0"/>
              <a:t> go to the bathroom if you have to fart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DF6830C-B81B-4DE4-BF28-7E5AC742C6A6}"/>
              </a:ext>
            </a:extLst>
          </p:cNvPr>
          <p:cNvCxnSpPr>
            <a:endCxn id="76" idx="3"/>
          </p:cNvCxnSpPr>
          <p:nvPr/>
        </p:nvCxnSpPr>
        <p:spPr>
          <a:xfrm flipV="1">
            <a:off x="6643230" y="4587669"/>
            <a:ext cx="978586" cy="610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585F9BA-D6D1-4BBC-B255-996A134490BD}"/>
              </a:ext>
            </a:extLst>
          </p:cNvPr>
          <p:cNvSpPr txBox="1"/>
          <p:nvPr/>
        </p:nvSpPr>
        <p:spPr>
          <a:xfrm>
            <a:off x="6275040" y="5230184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Kichen</a:t>
            </a:r>
            <a:r>
              <a:rPr lang="en-US" sz="800" strike="sngStrike" dirty="0"/>
              <a:t>, children room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EDAAF2B-D988-461E-B4B1-5BFFC480706D}"/>
              </a:ext>
            </a:extLst>
          </p:cNvPr>
          <p:cNvCxnSpPr/>
          <p:nvPr/>
        </p:nvCxnSpPr>
        <p:spPr>
          <a:xfrm flipH="1" flipV="1">
            <a:off x="7405352" y="4953526"/>
            <a:ext cx="862885" cy="244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3E4DEE69-4CC4-4341-B9C9-788A85465192}"/>
              </a:ext>
            </a:extLst>
          </p:cNvPr>
          <p:cNvSpPr txBox="1"/>
          <p:nvPr/>
        </p:nvSpPr>
        <p:spPr>
          <a:xfrm>
            <a:off x="8668108" y="5227974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Couh</a:t>
            </a:r>
            <a:r>
              <a:rPr lang="en-US" strike="sngStrike" dirty="0"/>
              <a:t> and tv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96C1CF1-E723-448E-B02C-1FCA80960418}"/>
              </a:ext>
            </a:extLst>
          </p:cNvPr>
          <p:cNvSpPr txBox="1"/>
          <p:nvPr/>
        </p:nvSpPr>
        <p:spPr>
          <a:xfrm flipH="1">
            <a:off x="5483532" y="1360660"/>
            <a:ext cx="3410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Soa.davis.sacrameto</a:t>
            </a:r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8B890A6-C6C3-41F5-BA1D-BC8EB44D1ED8}"/>
              </a:ext>
            </a:extLst>
          </p:cNvPr>
          <p:cNvCxnSpPr/>
          <p:nvPr/>
        </p:nvCxnSpPr>
        <p:spPr>
          <a:xfrm flipV="1">
            <a:off x="5505055" y="1413541"/>
            <a:ext cx="478806" cy="30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143A2079-D601-490D-A997-D7DFA39093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06" y="6128046"/>
            <a:ext cx="910128" cy="605649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FB2DE04-6422-4B75-AF62-AA98E4B326D5}"/>
              </a:ext>
            </a:extLst>
          </p:cNvPr>
          <p:cNvCxnSpPr/>
          <p:nvPr/>
        </p:nvCxnSpPr>
        <p:spPr>
          <a:xfrm>
            <a:off x="-28549" y="6287531"/>
            <a:ext cx="1500171" cy="26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F71765B4-60FA-4468-A8A8-88F175B69AFB}"/>
              </a:ext>
            </a:extLst>
          </p:cNvPr>
          <p:cNvSpPr txBox="1"/>
          <p:nvPr/>
        </p:nvSpPr>
        <p:spPr>
          <a:xfrm>
            <a:off x="5257154" y="1005936"/>
            <a:ext cx="184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Sirents</a:t>
            </a:r>
            <a:r>
              <a:rPr lang="en-US" dirty="0"/>
              <a:t>: 6:27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3F214C7-168B-4245-B651-17026D8F0D4B}"/>
              </a:ext>
            </a:extLst>
          </p:cNvPr>
          <p:cNvSpPr txBox="1"/>
          <p:nvPr/>
        </p:nvSpPr>
        <p:spPr>
          <a:xfrm>
            <a:off x="17877" y="5544403"/>
            <a:ext cx="862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Goldman Sax</a:t>
            </a:r>
          </a:p>
          <a:p>
            <a:r>
              <a:rPr lang="en-US" sz="800" dirty="0"/>
              <a:t>41. </a:t>
            </a:r>
            <a:r>
              <a:rPr lang="en-US" sz="800" strike="sngStrike" dirty="0"/>
              <a:t>RUSSEL 500</a:t>
            </a:r>
          </a:p>
          <a:p>
            <a:r>
              <a:rPr lang="en-US" sz="800" dirty="0"/>
              <a:t>HOMCIE:KYSTAL</a:t>
            </a:r>
          </a:p>
          <a:p>
            <a:r>
              <a:rPr lang="en-US" sz="800" strike="sngStrike" dirty="0"/>
              <a:t>Russel Park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959F19F-E25F-4210-8AE5-3779D8C85249}"/>
              </a:ext>
            </a:extLst>
          </p:cNvPr>
          <p:cNvSpPr txBox="1"/>
          <p:nvPr/>
        </p:nvSpPr>
        <p:spPr>
          <a:xfrm>
            <a:off x="672281" y="5350604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</a:t>
            </a:r>
            <a:endParaRPr lang="en-US" sz="800" strike="sngStrike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8888B55D-65BE-4FFF-94DD-4527EF155F47}"/>
              </a:ext>
            </a:extLst>
          </p:cNvPr>
          <p:cNvSpPr txBox="1"/>
          <p:nvPr/>
        </p:nvSpPr>
        <p:spPr>
          <a:xfrm>
            <a:off x="71601" y="6594448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 are not </a:t>
            </a:r>
            <a:r>
              <a:rPr lang="en-US" sz="800" strike="sngStrike" dirty="0" err="1"/>
              <a:t>hallloweeners</a:t>
            </a:r>
            <a:endParaRPr lang="en-US" sz="800" strike="sngStrike" dirty="0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6E9758EC-FC85-44A6-AE7D-8795BECF33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70" y="1264167"/>
            <a:ext cx="876300" cy="87630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7EA56AD6-37C6-4965-9540-46A588AD17E0}"/>
              </a:ext>
            </a:extLst>
          </p:cNvPr>
          <p:cNvCxnSpPr/>
          <p:nvPr/>
        </p:nvCxnSpPr>
        <p:spPr>
          <a:xfrm>
            <a:off x="5778877" y="2014664"/>
            <a:ext cx="5236635" cy="1636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0B9B0D7E-8434-4BD0-B0F0-1F8CCF1B9E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14" y="5889945"/>
            <a:ext cx="541005" cy="432804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C0F190-94DE-4845-9075-0DE2E6326A47}"/>
              </a:ext>
            </a:extLst>
          </p:cNvPr>
          <p:cNvSpPr/>
          <p:nvPr/>
        </p:nvSpPr>
        <p:spPr>
          <a:xfrm>
            <a:off x="3074689" y="5991918"/>
            <a:ext cx="4711929" cy="223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41.St. </a:t>
            </a:r>
            <a:r>
              <a:rPr lang="en-US" dirty="0" err="1"/>
              <a:t>Nick.IPX.HOCMEL:LUX:HATHOLE:moped</a:t>
            </a:r>
            <a:endParaRPr 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6BFEEF4-5F4F-4C35-B28D-FDB718210770}"/>
              </a:ext>
            </a:extLst>
          </p:cNvPr>
          <p:cNvSpPr txBox="1"/>
          <p:nvPr/>
        </p:nvSpPr>
        <p:spPr>
          <a:xfrm>
            <a:off x="4867203" y="6253501"/>
            <a:ext cx="2204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Stands there </a:t>
            </a:r>
            <a:r>
              <a:rPr lang="en-US" sz="800" strike="sngStrike" dirty="0" err="1"/>
              <a:t>iwht</a:t>
            </a:r>
            <a:r>
              <a:rPr lang="en-US" sz="800" strike="sngStrike" dirty="0"/>
              <a:t> stolen </a:t>
            </a:r>
            <a:r>
              <a:rPr lang="en-US" sz="800" strike="sngStrike" dirty="0" err="1"/>
              <a:t>bicycyel</a:t>
            </a:r>
            <a:r>
              <a:rPr lang="en-US" sz="800" strike="sngStrike" dirty="0"/>
              <a:t> spray </a:t>
            </a:r>
            <a:r>
              <a:rPr lang="en-US" sz="800" strike="sngStrike" dirty="0" err="1"/>
              <a:t>paninted</a:t>
            </a:r>
            <a:endParaRPr lang="en-US" sz="800" strike="sngStrike" dirty="0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1FDF4CC-066C-47FB-BC6A-D45DBACED4D1}"/>
              </a:ext>
            </a:extLst>
          </p:cNvPr>
          <p:cNvCxnSpPr/>
          <p:nvPr/>
        </p:nvCxnSpPr>
        <p:spPr>
          <a:xfrm>
            <a:off x="10077450" y="2014664"/>
            <a:ext cx="2114550" cy="847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4344C52-336C-4BAE-9E7C-BA7F874D1A7E}"/>
              </a:ext>
            </a:extLst>
          </p:cNvPr>
          <p:cNvCxnSpPr>
            <a:endCxn id="22" idx="0"/>
          </p:cNvCxnSpPr>
          <p:nvPr/>
        </p:nvCxnSpPr>
        <p:spPr>
          <a:xfrm flipV="1">
            <a:off x="10140081" y="1840848"/>
            <a:ext cx="1024313" cy="128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5E73C9-1A19-4249-AA71-57916EA0DC2F}"/>
              </a:ext>
            </a:extLst>
          </p:cNvPr>
          <p:cNvCxnSpPr/>
          <p:nvPr/>
        </p:nvCxnSpPr>
        <p:spPr>
          <a:xfrm>
            <a:off x="266700" y="1691511"/>
            <a:ext cx="1066785" cy="161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0604E39-9551-48A3-A85F-0FFAFBC8E8D9}"/>
              </a:ext>
            </a:extLst>
          </p:cNvPr>
          <p:cNvCxnSpPr/>
          <p:nvPr/>
        </p:nvCxnSpPr>
        <p:spPr>
          <a:xfrm flipV="1">
            <a:off x="5483532" y="4032493"/>
            <a:ext cx="2738607" cy="887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55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1154E0B-DE6E-49A5-BA29-B5E43A10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409" y="2418557"/>
            <a:ext cx="1974577" cy="15954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3194F1E-3E6E-418D-AE7B-C74A5689A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616" y="2466975"/>
            <a:ext cx="1057840" cy="149440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24DA40-CDB1-4FAD-AE60-F631363DF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869" y="5208586"/>
            <a:ext cx="646331" cy="64633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5227123-AAAF-4354-9705-C7EBEC6831FD}"/>
              </a:ext>
            </a:extLst>
          </p:cNvPr>
          <p:cNvSpPr txBox="1"/>
          <p:nvPr/>
        </p:nvSpPr>
        <p:spPr>
          <a:xfrm>
            <a:off x="5918200" y="5094286"/>
            <a:ext cx="7891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CHGCKPOINT CHARLIE(41.ATOMCLOCI(</a:t>
            </a:r>
            <a:r>
              <a:rPr lang="en-US" strike="sngStrike" dirty="0"/>
              <a:t>Flea, </a:t>
            </a:r>
            <a:r>
              <a:rPr lang="en-US" strike="sngStrike" dirty="0" err="1"/>
              <a:t>calfironiatcatio</a:t>
            </a:r>
            <a:r>
              <a:rPr lang="en-US" strike="sngStrike" dirty="0"/>
              <a:t>, §</a:t>
            </a:r>
            <a:r>
              <a:rPr lang="en-US" strike="sngStrike" dirty="0" err="1"/>
              <a:t>Adultry</a:t>
            </a:r>
            <a:r>
              <a:rPr lang="en-US" strike="sngStrike" dirty="0"/>
              <a:t>,</a:t>
            </a:r>
            <a:r>
              <a:rPr lang="ko-KR" altLang="en-US" strike="sngStrike" dirty="0"/>
              <a:t> </a:t>
            </a:r>
            <a:r>
              <a:rPr lang="en-US" altLang="ko-KR" strike="sngStrike" dirty="0"/>
              <a:t>fornication</a:t>
            </a:r>
            <a:r>
              <a:rPr lang="en-US" altLang="ko-KR" dirty="0"/>
              <a:t>))</a:t>
            </a:r>
          </a:p>
          <a:p>
            <a:r>
              <a:rPr lang="en-US" dirty="0"/>
              <a:t>MATHRWE: CHECK CHALEI 1990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13E4A8-5FB5-496B-BA26-F466C00AF516}"/>
              </a:ext>
            </a:extLst>
          </p:cNvPr>
          <p:cNvCxnSpPr/>
          <p:nvPr/>
        </p:nvCxnSpPr>
        <p:spPr>
          <a:xfrm>
            <a:off x="4787900" y="4648200"/>
            <a:ext cx="1587500" cy="1795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BA04D65D-F44B-4027-96EE-0D6212028E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939" y="2443162"/>
            <a:ext cx="1518222" cy="15182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3579A9A-63AC-4F8F-86AC-83234ABCF9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980" y="2524125"/>
            <a:ext cx="1316081" cy="151855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D54EB1C-4BED-4A6B-8971-172AC21790DA}"/>
              </a:ext>
            </a:extLst>
          </p:cNvPr>
          <p:cNvSpPr txBox="1"/>
          <p:nvPr/>
        </p:nvSpPr>
        <p:spPr>
          <a:xfrm>
            <a:off x="6096000" y="4737100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0E95A42-1001-4F58-8BCB-B57774F100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114" y="2442210"/>
            <a:ext cx="1139613" cy="15954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F5632DB-E493-4EFD-BB1E-0FD8D23EBC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680" y="2442210"/>
            <a:ext cx="1519174" cy="151917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745181-7442-4EE3-82F0-78352E486984}"/>
              </a:ext>
            </a:extLst>
          </p:cNvPr>
          <p:cNvSpPr/>
          <p:nvPr/>
        </p:nvSpPr>
        <p:spPr>
          <a:xfrm>
            <a:off x="88900" y="2876771"/>
            <a:ext cx="12103100" cy="714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D3C932-AB17-45BB-B67B-28361781DE0B}"/>
              </a:ext>
            </a:extLst>
          </p:cNvPr>
          <p:cNvSpPr txBox="1"/>
          <p:nvPr/>
        </p:nvSpPr>
        <p:spPr>
          <a:xfrm>
            <a:off x="2641600" y="4864100"/>
            <a:ext cx="23076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Stefan/Cargill</a:t>
            </a:r>
          </a:p>
          <a:p>
            <a:r>
              <a:rPr lang="en-US" dirty="0"/>
              <a:t>	St. Nick</a:t>
            </a:r>
          </a:p>
          <a:p>
            <a:r>
              <a:rPr lang="en-US" dirty="0"/>
              <a:t>	</a:t>
            </a:r>
            <a:r>
              <a:rPr lang="en-US" b="1" dirty="0"/>
              <a:t>MARK</a:t>
            </a:r>
            <a:r>
              <a:rPr lang="en-US" strike="sngStrike" dirty="0"/>
              <a:t>(</a:t>
            </a:r>
            <a:r>
              <a:rPr lang="en-US" strike="sngStrike" dirty="0" err="1"/>
              <a:t>tiovli</a:t>
            </a:r>
            <a:r>
              <a:rPr lang="en-US" strike="sngStrike" dirty="0"/>
              <a:t>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9F253DE-BCBE-479C-A0ED-FAA3FA5ABEFB}"/>
              </a:ext>
            </a:extLst>
          </p:cNvPr>
          <p:cNvSpPr txBox="1"/>
          <p:nvPr/>
        </p:nvSpPr>
        <p:spPr>
          <a:xfrm>
            <a:off x="3632200" y="444500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VIRIGNIA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276D8F-E144-42AD-83E5-D8ABC9269407}"/>
              </a:ext>
            </a:extLst>
          </p:cNvPr>
          <p:cNvSpPr txBox="1"/>
          <p:nvPr/>
        </p:nvSpPr>
        <p:spPr>
          <a:xfrm>
            <a:off x="3989477" y="4787655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Borgoff</a:t>
            </a:r>
            <a:r>
              <a:rPr lang="en-US" sz="800" strike="sngStrike" dirty="0"/>
              <a:t>/Mark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D2C0D-98CD-4F4F-8765-FF4E184783D4}"/>
              </a:ext>
            </a:extLst>
          </p:cNvPr>
          <p:cNvSpPr txBox="1"/>
          <p:nvPr/>
        </p:nvSpPr>
        <p:spPr>
          <a:xfrm>
            <a:off x="10505702" y="1322179"/>
            <a:ext cx="1483098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Hudson Court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756E0F-CE74-4DFA-975B-055EA97AD5B9}"/>
              </a:ext>
            </a:extLst>
          </p:cNvPr>
          <p:cNvSpPr txBox="1"/>
          <p:nvPr/>
        </p:nvSpPr>
        <p:spPr>
          <a:xfrm>
            <a:off x="4670866" y="1400396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ATOMICLCOK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A28BC9A-1074-4637-A054-DBF11C2223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852" y="1764738"/>
            <a:ext cx="919162" cy="576262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F69F58B-2E48-45FF-8924-7E6A0E88024A}"/>
              </a:ext>
            </a:extLst>
          </p:cNvPr>
          <p:cNvCxnSpPr/>
          <p:nvPr/>
        </p:nvCxnSpPr>
        <p:spPr>
          <a:xfrm>
            <a:off x="4367946" y="1764738"/>
            <a:ext cx="2007454" cy="576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A51A860E-9922-404F-A764-F0F96BCBA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528" y="6070244"/>
            <a:ext cx="336550" cy="50482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E9A5139-6AC2-40A1-A49E-99F765966BC4}"/>
              </a:ext>
            </a:extLst>
          </p:cNvPr>
          <p:cNvSpPr/>
          <p:nvPr/>
        </p:nvSpPr>
        <p:spPr>
          <a:xfrm>
            <a:off x="6140450" y="6186703"/>
            <a:ext cx="717550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03CF930-86D5-4E9C-BD46-2E7C9FA85C92}"/>
              </a:ext>
            </a:extLst>
          </p:cNvPr>
          <p:cNvSpPr txBox="1"/>
          <p:nvPr/>
        </p:nvSpPr>
        <p:spPr>
          <a:xfrm>
            <a:off x="7137400" y="6239334"/>
            <a:ext cx="162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</a:t>
            </a:r>
            <a:r>
              <a:rPr lang="en-US" strike="sngStrike" dirty="0" err="1"/>
              <a:t>rebeca,fox</a:t>
            </a:r>
            <a:endParaRPr lang="en-US" strike="sngStrik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4AE9DB6-B8A8-43B1-8980-9B52D356AB48}"/>
              </a:ext>
            </a:extLst>
          </p:cNvPr>
          <p:cNvSpPr txBox="1"/>
          <p:nvPr/>
        </p:nvSpPr>
        <p:spPr>
          <a:xfrm>
            <a:off x="266700" y="132217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6977B81-3E5F-42C3-AF33-BDB1A30A80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036" y="3943573"/>
            <a:ext cx="2332863" cy="207457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A59C0B-FCEE-4FF8-BDCB-B0393FA5DDE1}"/>
              </a:ext>
            </a:extLst>
          </p:cNvPr>
          <p:cNvCxnSpPr/>
          <p:nvPr/>
        </p:nvCxnSpPr>
        <p:spPr>
          <a:xfrm>
            <a:off x="317947" y="3872910"/>
            <a:ext cx="3287694" cy="2551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81F874F-280B-427C-86C1-3AD926D3A359}"/>
              </a:ext>
            </a:extLst>
          </p:cNvPr>
          <p:cNvCxnSpPr/>
          <p:nvPr/>
        </p:nvCxnSpPr>
        <p:spPr>
          <a:xfrm>
            <a:off x="3605641" y="5003099"/>
            <a:ext cx="1318211" cy="205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39BDFED-9AB6-4C17-85C7-A346620C94F1}"/>
              </a:ext>
            </a:extLst>
          </p:cNvPr>
          <p:cNvCxnSpPr/>
          <p:nvPr/>
        </p:nvCxnSpPr>
        <p:spPr>
          <a:xfrm>
            <a:off x="3603880" y="5218999"/>
            <a:ext cx="1184020" cy="157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117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193C8B-EB03-4EB9-B2DD-6D7C290E2761}"/>
              </a:ext>
            </a:extLst>
          </p:cNvPr>
          <p:cNvSpPr/>
          <p:nvPr/>
        </p:nvSpPr>
        <p:spPr>
          <a:xfrm>
            <a:off x="0" y="0"/>
            <a:ext cx="12192000" cy="990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582AE3-514F-444B-9C48-F10356D33D1D}"/>
              </a:ext>
            </a:extLst>
          </p:cNvPr>
          <p:cNvSpPr/>
          <p:nvPr/>
        </p:nvSpPr>
        <p:spPr>
          <a:xfrm>
            <a:off x="0" y="990600"/>
            <a:ext cx="12192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EBAF30-1022-402F-8AA7-C639A3DD7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337" y="2152650"/>
            <a:ext cx="2447925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68DA0F-282D-47E0-B34D-A394FE133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76" y="2101850"/>
            <a:ext cx="3079750" cy="18478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E779EE-4B66-41B7-9A79-B09035F4B62E}"/>
              </a:ext>
            </a:extLst>
          </p:cNvPr>
          <p:cNvSpPr txBox="1"/>
          <p:nvPr/>
        </p:nvSpPr>
        <p:spPr>
          <a:xfrm>
            <a:off x="584200" y="1587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1E20DF-147D-4FE5-889F-34A126CF20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350" y="4162426"/>
            <a:ext cx="855201" cy="13255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930DD2-51C3-4FD8-96B8-BD053D125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65" y="4162426"/>
            <a:ext cx="1325562" cy="13255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91B97D-D6CE-4C42-904A-B5D3DA830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26" y="2314576"/>
            <a:ext cx="2466975" cy="18478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CA8AED2-C91C-4D9F-9792-98BE144B6ED3}"/>
              </a:ext>
            </a:extLst>
          </p:cNvPr>
          <p:cNvSpPr/>
          <p:nvPr/>
        </p:nvSpPr>
        <p:spPr>
          <a:xfrm>
            <a:off x="3704432" y="4296570"/>
            <a:ext cx="7687468" cy="105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356B9F2-9E0D-4554-B61F-F6D2F459DAEE}"/>
              </a:ext>
            </a:extLst>
          </p:cNvPr>
          <p:cNvSpPr/>
          <p:nvPr/>
        </p:nvSpPr>
        <p:spPr>
          <a:xfrm>
            <a:off x="3704432" y="2430861"/>
            <a:ext cx="7687468" cy="10572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300407-687B-4D1B-9830-E3CABE88AC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43" y="4296570"/>
            <a:ext cx="2379423" cy="184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C4ABCDF-7938-4A63-A6F2-029F09E4CB5C}"/>
              </a:ext>
            </a:extLst>
          </p:cNvPr>
          <p:cNvSpPr txBox="1"/>
          <p:nvPr/>
        </p:nvSpPr>
        <p:spPr>
          <a:xfrm>
            <a:off x="584200" y="4332290"/>
            <a:ext cx="963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</a:t>
            </a:r>
          </a:p>
          <a:p>
            <a:r>
              <a:rPr lang="en-US" dirty="0"/>
              <a:t>Movies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B0CB385-8632-4819-9960-56506DA9A1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14" y="5581255"/>
            <a:ext cx="537272" cy="107116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CB9DA5EC-47C5-49C7-AD0B-71C3C9DE8282}"/>
              </a:ext>
            </a:extLst>
          </p:cNvPr>
          <p:cNvSpPr/>
          <p:nvPr/>
        </p:nvSpPr>
        <p:spPr>
          <a:xfrm>
            <a:off x="3704432" y="5689603"/>
            <a:ext cx="7687468" cy="8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BFE760-CC0C-4419-8B05-22558DFAC1B1}"/>
              </a:ext>
            </a:extLst>
          </p:cNvPr>
          <p:cNvCxnSpPr>
            <a:cxnSpLocks/>
          </p:cNvCxnSpPr>
          <p:nvPr/>
        </p:nvCxnSpPr>
        <p:spPr>
          <a:xfrm flipV="1">
            <a:off x="369426" y="4332290"/>
            <a:ext cx="2615074" cy="204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099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957</Words>
  <Application>Microsoft Office PowerPoint</Application>
  <PresentationFormat>Widescreen</PresentationFormat>
  <Paragraphs>258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맑은 고딕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custom-tc-ems16@FortWorthPublicLibrary.org</dc:creator>
  <cp:lastModifiedBy>custom-tc-ems16@FortWorthPublicLibrary.org</cp:lastModifiedBy>
  <cp:revision>20</cp:revision>
  <dcterms:created xsi:type="dcterms:W3CDTF">2023-08-07T22:05:54Z</dcterms:created>
  <dcterms:modified xsi:type="dcterms:W3CDTF">2023-08-08T00:46:54Z</dcterms:modified>
</cp:coreProperties>
</file>